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24384000" cy="13716000"/>
  <p:notesSz cx="6858000" cy="9144000"/>
  <p:defaultTextStyle>
    <a:lvl1pPr algn="ctr" defTabSz="825500">
      <a:defRPr sz="5000">
        <a:latin typeface="+mj-lt"/>
        <a:ea typeface="+mj-ea"/>
        <a:cs typeface="+mj-cs"/>
        <a:sym typeface="Helvetica Light"/>
      </a:defRPr>
    </a:lvl1pPr>
    <a:lvl2pPr indent="228600" algn="ctr" defTabSz="825500">
      <a:defRPr sz="5000">
        <a:latin typeface="+mj-lt"/>
        <a:ea typeface="+mj-ea"/>
        <a:cs typeface="+mj-cs"/>
        <a:sym typeface="Helvetica Light"/>
      </a:defRPr>
    </a:lvl2pPr>
    <a:lvl3pPr indent="457200" algn="ctr" defTabSz="825500">
      <a:defRPr sz="5000">
        <a:latin typeface="+mj-lt"/>
        <a:ea typeface="+mj-ea"/>
        <a:cs typeface="+mj-cs"/>
        <a:sym typeface="Helvetica Light"/>
      </a:defRPr>
    </a:lvl3pPr>
    <a:lvl4pPr indent="685800" algn="ctr" defTabSz="825500">
      <a:defRPr sz="5000">
        <a:latin typeface="+mj-lt"/>
        <a:ea typeface="+mj-ea"/>
        <a:cs typeface="+mj-cs"/>
        <a:sym typeface="Helvetica Light"/>
      </a:defRPr>
    </a:lvl4pPr>
    <a:lvl5pPr indent="914400" algn="ctr" defTabSz="825500">
      <a:defRPr sz="5000">
        <a:latin typeface="+mj-lt"/>
        <a:ea typeface="+mj-ea"/>
        <a:cs typeface="+mj-cs"/>
        <a:sym typeface="Helvetica Light"/>
      </a:defRPr>
    </a:lvl5pPr>
    <a:lvl6pPr indent="1143000" algn="ctr" defTabSz="825500">
      <a:defRPr sz="5000">
        <a:latin typeface="+mj-lt"/>
        <a:ea typeface="+mj-ea"/>
        <a:cs typeface="+mj-cs"/>
        <a:sym typeface="Helvetica Light"/>
      </a:defRPr>
    </a:lvl6pPr>
    <a:lvl7pPr indent="1371600" algn="ctr" defTabSz="825500">
      <a:defRPr sz="5000">
        <a:latin typeface="+mj-lt"/>
        <a:ea typeface="+mj-ea"/>
        <a:cs typeface="+mj-cs"/>
        <a:sym typeface="Helvetica Light"/>
      </a:defRPr>
    </a:lvl7pPr>
    <a:lvl8pPr indent="1600200" algn="ctr" defTabSz="825500">
      <a:defRPr sz="5000">
        <a:latin typeface="+mj-lt"/>
        <a:ea typeface="+mj-ea"/>
        <a:cs typeface="+mj-cs"/>
        <a:sym typeface="Helvetica Light"/>
      </a:defRPr>
    </a:lvl8pPr>
    <a:lvl9pPr indent="1828800" algn="ctr" defTabSz="825500">
      <a:defRPr sz="5000">
        <a:latin typeface="+mj-lt"/>
        <a:ea typeface="+mj-ea"/>
        <a:cs typeface="+mj-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aj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b="def" i="def"/>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8F44A2F1-9E1F-4B54-A3A2-5F16C0AD49E2}" styleName="">
    <a:tblBg/>
    <a:wholeTbl>
      <a:tcTxStyle b="off" i="off">
        <a:fontRef idx="major">
          <a:srgbClr val="000000"/>
        </a:fontRef>
        <a:srgbClr val="000000"/>
      </a:tcTxStyle>
      <a:tcStyle>
        <a:tcBdr>
          <a:left>
            <a:ln w="12700" cap="flat">
              <a:solidFill>
                <a:srgbClr val="3797C6"/>
              </a:solidFill>
              <a:prstDash val="solid"/>
              <a:miter lim="400000"/>
            </a:ln>
          </a:left>
          <a:right>
            <a:ln w="12700" cap="flat">
              <a:solidFill>
                <a:srgbClr val="3797C6"/>
              </a:solidFill>
              <a:prstDash val="solid"/>
              <a:miter lim="400000"/>
            </a:ln>
          </a:right>
          <a:top>
            <a:ln w="12700" cap="flat">
              <a:solidFill>
                <a:srgbClr val="3797C6"/>
              </a:solidFill>
              <a:prstDash val="solid"/>
              <a:miter lim="400000"/>
            </a:ln>
          </a:top>
          <a:bottom>
            <a:ln w="12700" cap="flat">
              <a:solidFill>
                <a:srgbClr val="3797C6"/>
              </a:solidFill>
              <a:prstDash val="solid"/>
              <a:miter lim="400000"/>
            </a:ln>
          </a:bottom>
          <a:insideH>
            <a:ln w="12700" cap="flat">
              <a:solidFill>
                <a:srgbClr val="3797C6"/>
              </a:solidFill>
              <a:prstDash val="solid"/>
              <a:miter lim="400000"/>
            </a:ln>
          </a:insideH>
          <a:insideV>
            <a:ln w="12700" cap="flat">
              <a:solidFill>
                <a:srgbClr val="3797C6"/>
              </a:solidFill>
              <a:prstDash val="solid"/>
              <a:miter lim="400000"/>
            </a:ln>
          </a:insideV>
        </a:tcBdr>
        <a:fill>
          <a:solidFill>
            <a:srgbClr val="FFFFFF"/>
          </a:solidFill>
        </a:fill>
      </a:tcStyle>
    </a:wholeTbl>
    <a:band2H>
      <a:tcTxStyle b="def" i="def"/>
      <a:tcStyle>
        <a:tcBdr/>
        <a:fill>
          <a:solidFill>
            <a:srgbClr val="E3E5E8"/>
          </a:solidFill>
        </a:fill>
      </a:tcStyle>
    </a:band2H>
    <a:firstCol>
      <a:tcTxStyle b="on" i="off">
        <a:fontRef idx="major">
          <a:srgbClr val="FFFFFF"/>
        </a:fontRef>
        <a:srgbClr val="FFFFFF"/>
      </a:tcTxStyle>
      <a:tcStyle>
        <a:tcBdr>
          <a:left>
            <a:ln w="25400" cap="flat">
              <a:solidFill>
                <a:srgbClr val="3797C6"/>
              </a:solidFill>
              <a:prstDash val="solid"/>
              <a:miter lim="400000"/>
            </a:ln>
          </a:left>
          <a:right>
            <a:ln w="12700" cap="flat">
              <a:noFill/>
              <a:miter lim="400000"/>
            </a:ln>
          </a:right>
          <a:top>
            <a:ln w="12700" cap="flat">
              <a:solidFill>
                <a:srgbClr val="3797C6"/>
              </a:solidFill>
              <a:prstDash val="solid"/>
              <a:miter lim="400000"/>
            </a:ln>
          </a:top>
          <a:bottom>
            <a:ln w="12700" cap="flat">
              <a:solidFill>
                <a:srgbClr val="3797C6"/>
              </a:solidFill>
              <a:prstDash val="solid"/>
              <a:miter lim="400000"/>
            </a:ln>
          </a:bottom>
          <a:insideH>
            <a:ln w="12700" cap="flat">
              <a:solidFill>
                <a:srgbClr val="3797C6"/>
              </a:solidFill>
              <a:prstDash val="solid"/>
              <a:miter lim="400000"/>
            </a:ln>
          </a:insideH>
          <a:insideV>
            <a:ln w="12700" cap="flat">
              <a:solidFill>
                <a:srgbClr val="3797C6"/>
              </a:solidFill>
              <a:prstDash val="solid"/>
              <a:miter lim="400000"/>
            </a:ln>
          </a:insideV>
        </a:tcBdr>
        <a:fill>
          <a:solidFill>
            <a:srgbClr val="398CCE"/>
          </a:solidFill>
        </a:fill>
      </a:tcStyle>
    </a:firstCol>
    <a:lastRow>
      <a:tcTxStyle b="off" i="off">
        <a:fontRef idx="maj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25400" cap="flat">
              <a:solidFill>
                <a:srgbClr val="3797C6"/>
              </a:solidFill>
              <a:prstDash val="solid"/>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solidFill>
                <a:srgbClr val="3797C6"/>
              </a:solidFill>
              <a:prstDash val="solid"/>
              <a:miter lim="400000"/>
            </a:ln>
          </a:left>
          <a:right>
            <a:ln w="12700" cap="flat">
              <a:solidFill>
                <a:srgbClr val="3797C6"/>
              </a:solidFill>
              <a:prstDash val="solid"/>
              <a:miter lim="400000"/>
            </a:ln>
          </a:right>
          <a:top>
            <a:ln w="25400" cap="flat">
              <a:solidFill>
                <a:srgbClr val="3797C6"/>
              </a:solidFill>
              <a:prstDash val="solid"/>
              <a:miter lim="400000"/>
            </a:ln>
          </a:top>
          <a:bottom>
            <a:ln w="12700" cap="flat">
              <a:noFill/>
              <a:miter lim="400000"/>
            </a:ln>
          </a:bottom>
          <a:insideH>
            <a:ln w="12700" cap="flat">
              <a:solidFill>
                <a:srgbClr val="3797C6"/>
              </a:solidFill>
              <a:prstDash val="solid"/>
              <a:miter lim="400000"/>
            </a:ln>
          </a:insideH>
          <a:insideV>
            <a:ln w="12700" cap="flat">
              <a:solidFill>
                <a:srgbClr val="3797C6"/>
              </a:solidFill>
              <a:prstDash val="solid"/>
              <a:miter lim="400000"/>
            </a:ln>
          </a:insideV>
        </a:tcBdr>
        <a:fill>
          <a:solidFill>
            <a:srgbClr val="0365C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jpeg>
</file>

<file path=ppt/media/image1.png>
</file>

<file path=ppt/media/image1.tif>
</file>

<file path=ppt/media/image2.jpeg>
</file>

<file path=ppt/media/image2.png>
</file>

<file path=ppt/media/image2.tif>
</file>

<file path=ppt/media/image3.jpeg>
</file>

<file path=ppt/media/image3.png>
</file>

<file path=ppt/media/image3.tif>
</file>

<file path=ppt/media/image4.jpeg>
</file>

<file path=ppt/media/image4.png>
</file>

<file path=ppt/media/image5.jpe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Shape 29"/>
          <p:cNvSpPr/>
          <p:nvPr>
            <p:ph type="sldImg"/>
          </p:nvPr>
        </p:nvSpPr>
        <p:spPr>
          <a:xfrm>
            <a:off x="1143000" y="685800"/>
            <a:ext cx="4572000" cy="3429000"/>
          </a:xfrm>
          <a:prstGeom prst="rect">
            <a:avLst/>
          </a:prstGeom>
        </p:spPr>
        <p:txBody>
          <a:bodyPr/>
          <a:lstStyle/>
          <a:p>
            <a:pPr lvl="0"/>
          </a:p>
        </p:txBody>
      </p:sp>
      <p:sp>
        <p:nvSpPr>
          <p:cNvPr id="30" name="Shape 30"/>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defRPr sz="2200">
        <a:latin typeface="Lucida Grande"/>
        <a:ea typeface="Lucida Grande"/>
        <a:cs typeface="Lucida Grande"/>
        <a:sym typeface="Lucida Grande"/>
      </a:defRPr>
    </a:lvl1pPr>
    <a:lvl2pPr indent="228600" defTabSz="457200">
      <a:defRPr sz="2200">
        <a:latin typeface="Lucida Grande"/>
        <a:ea typeface="Lucida Grande"/>
        <a:cs typeface="Lucida Grande"/>
        <a:sym typeface="Lucida Grande"/>
      </a:defRPr>
    </a:lvl2pPr>
    <a:lvl3pPr indent="457200" defTabSz="457200">
      <a:defRPr sz="2200">
        <a:latin typeface="Lucida Grande"/>
        <a:ea typeface="Lucida Grande"/>
        <a:cs typeface="Lucida Grande"/>
        <a:sym typeface="Lucida Grande"/>
      </a:defRPr>
    </a:lvl3pPr>
    <a:lvl4pPr indent="685800" defTabSz="457200">
      <a:defRPr sz="2200">
        <a:latin typeface="Lucida Grande"/>
        <a:ea typeface="Lucida Grande"/>
        <a:cs typeface="Lucida Grande"/>
        <a:sym typeface="Lucida Grande"/>
      </a:defRPr>
    </a:lvl4pPr>
    <a:lvl5pPr indent="914400" defTabSz="457200">
      <a:defRPr sz="2200">
        <a:latin typeface="Lucida Grande"/>
        <a:ea typeface="Lucida Grande"/>
        <a:cs typeface="Lucida Grande"/>
        <a:sym typeface="Lucida Grande"/>
      </a:defRPr>
    </a:lvl5pPr>
    <a:lvl6pPr indent="1143000" defTabSz="457200">
      <a:defRPr sz="2200">
        <a:latin typeface="Lucida Grande"/>
        <a:ea typeface="Lucida Grande"/>
        <a:cs typeface="Lucida Grande"/>
        <a:sym typeface="Lucida Grande"/>
      </a:defRPr>
    </a:lvl6pPr>
    <a:lvl7pPr indent="1371600" defTabSz="457200">
      <a:defRPr sz="2200">
        <a:latin typeface="Lucida Grande"/>
        <a:ea typeface="Lucida Grande"/>
        <a:cs typeface="Lucida Grande"/>
        <a:sym typeface="Lucida Grande"/>
      </a:defRPr>
    </a:lvl7pPr>
    <a:lvl8pPr indent="1600200" defTabSz="457200">
      <a:defRPr sz="2200">
        <a:latin typeface="Lucida Grande"/>
        <a:ea typeface="Lucida Grande"/>
        <a:cs typeface="Lucida Grande"/>
        <a:sym typeface="Lucida Grande"/>
      </a:defRPr>
    </a:lvl8pPr>
    <a:lvl9pPr indent="1828800" defTabSz="457200">
      <a:defRPr sz="2200">
        <a:latin typeface="Lucida Grande"/>
        <a:ea typeface="Lucida Grande"/>
        <a:cs typeface="Lucida Grande"/>
        <a:sym typeface="Lucida Grand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bg>
      <p:bgPr>
        <a:solidFill>
          <a:srgbClr val="FFA500"/>
        </a:solidFill>
      </p:bgPr>
    </p:bg>
    <p:spTree>
      <p:nvGrpSpPr>
        <p:cNvPr id="1" name=""/>
        <p:cNvGrpSpPr/>
        <p:nvPr/>
      </p:nvGrpSpPr>
      <p:grpSpPr>
        <a:xfrm>
          <a:off x="0" y="0"/>
          <a:ext cx="0" cy="0"/>
          <a:chOff x="0" y="0"/>
          <a:chExt cx="0" cy="0"/>
        </a:xfrm>
      </p:grpSpPr>
      <p:sp>
        <p:nvSpPr>
          <p:cNvPr id="5" name="Shape 5"/>
          <p:cNvSpPr/>
          <p:nvPr>
            <p:ph type="title"/>
          </p:nvPr>
        </p:nvSpPr>
        <p:spPr>
          <a:xfrm>
            <a:off x="1778000" y="2298700"/>
            <a:ext cx="20828000" cy="4648200"/>
          </a:xfrm>
          <a:prstGeom prst="rect">
            <a:avLst/>
          </a:prstGeom>
        </p:spPr>
        <p:txBody>
          <a:bodyPr anchor="b"/>
          <a:lstStyle>
            <a:lvl1pPr>
              <a:defRPr b="1">
                <a:solidFill>
                  <a:srgbClr val="FFFFFF"/>
                </a:solidFill>
                <a:latin typeface="+mn-lt"/>
                <a:ea typeface="+mn-ea"/>
                <a:cs typeface="+mn-cs"/>
                <a:sym typeface="Open Sans"/>
              </a:defRPr>
            </a:lvl1pPr>
          </a:lstStyle>
          <a:p>
            <a:pPr lvl="0">
              <a:defRPr b="0" sz="1800">
                <a:solidFill>
                  <a:srgbClr val="000000"/>
                </a:solidFill>
              </a:defRPr>
            </a:pPr>
            <a:r>
              <a:rPr b="1" sz="11200">
                <a:solidFill>
                  <a:srgbClr val="FFFFFF"/>
                </a:solidFill>
              </a:rPr>
              <a:t>Title Text</a:t>
            </a:r>
          </a:p>
        </p:txBody>
      </p:sp>
      <p:sp>
        <p:nvSpPr>
          <p:cNvPr id="6" name="Shape 6"/>
          <p:cNvSpPr/>
          <p:nvPr>
            <p:ph type="body" idx="1"/>
          </p:nvPr>
        </p:nvSpPr>
        <p:spPr>
          <a:xfrm>
            <a:off x="1778000" y="7073900"/>
            <a:ext cx="20828000" cy="1587500"/>
          </a:xfrm>
          <a:prstGeom prst="rect">
            <a:avLst/>
          </a:prstGeom>
        </p:spPr>
        <p:txBody>
          <a:bodyPr anchor="t"/>
          <a:lstStyle>
            <a:lvl1pPr marL="0" indent="0" algn="ctr">
              <a:spcBef>
                <a:spcPts val="0"/>
              </a:spcBef>
              <a:buSzTx/>
              <a:buNone/>
              <a:defRPr sz="4400">
                <a:solidFill>
                  <a:srgbClr val="FFFFFF"/>
                </a:solidFill>
                <a:latin typeface="+mn-lt"/>
                <a:ea typeface="+mn-ea"/>
                <a:cs typeface="+mn-cs"/>
                <a:sym typeface="Open Sans"/>
              </a:defRPr>
            </a:lvl1pPr>
            <a:lvl2pPr marL="0" indent="228600" algn="ctr">
              <a:spcBef>
                <a:spcPts val="0"/>
              </a:spcBef>
              <a:buSzTx/>
              <a:buNone/>
              <a:defRPr sz="4400">
                <a:solidFill>
                  <a:srgbClr val="FFFFFF"/>
                </a:solidFill>
                <a:latin typeface="+mn-lt"/>
                <a:ea typeface="+mn-ea"/>
                <a:cs typeface="+mn-cs"/>
                <a:sym typeface="Open Sans"/>
              </a:defRPr>
            </a:lvl2pPr>
            <a:lvl3pPr marL="0" indent="457200" algn="ctr">
              <a:spcBef>
                <a:spcPts val="0"/>
              </a:spcBef>
              <a:buSzTx/>
              <a:buNone/>
              <a:defRPr sz="4400">
                <a:solidFill>
                  <a:srgbClr val="FFFFFF"/>
                </a:solidFill>
                <a:latin typeface="+mn-lt"/>
                <a:ea typeface="+mn-ea"/>
                <a:cs typeface="+mn-cs"/>
                <a:sym typeface="Open Sans"/>
              </a:defRPr>
            </a:lvl3pPr>
            <a:lvl4pPr marL="0" indent="685800" algn="ctr">
              <a:spcBef>
                <a:spcPts val="0"/>
              </a:spcBef>
              <a:buSzTx/>
              <a:buNone/>
              <a:defRPr sz="4400">
                <a:solidFill>
                  <a:srgbClr val="FFFFFF"/>
                </a:solidFill>
                <a:latin typeface="+mn-lt"/>
                <a:ea typeface="+mn-ea"/>
                <a:cs typeface="+mn-cs"/>
                <a:sym typeface="Open Sans"/>
              </a:defRPr>
            </a:lvl4pPr>
            <a:lvl5pPr marL="0" indent="914400" algn="ctr">
              <a:spcBef>
                <a:spcPts val="0"/>
              </a:spcBef>
              <a:buSzTx/>
              <a:buNone/>
              <a:defRPr sz="4400">
                <a:solidFill>
                  <a:srgbClr val="FFFFFF"/>
                </a:solidFill>
                <a:latin typeface="+mn-lt"/>
                <a:ea typeface="+mn-ea"/>
                <a:cs typeface="+mn-cs"/>
                <a:sym typeface="Open Sans"/>
              </a:defRPr>
            </a:lvl5pPr>
          </a:lstStyle>
          <a:p>
            <a:pPr lvl="0">
              <a:defRPr sz="1800">
                <a:solidFill>
                  <a:srgbClr val="000000"/>
                </a:solidFill>
              </a:defRPr>
            </a:pPr>
            <a:r>
              <a:rPr sz="4400">
                <a:solidFill>
                  <a:srgbClr val="FFFFFF"/>
                </a:solidFill>
              </a:rPr>
              <a:t>Body Level One</a:t>
            </a:r>
            <a:endParaRPr sz="4400">
              <a:solidFill>
                <a:srgbClr val="FFFFFF"/>
              </a:solidFill>
            </a:endParaRPr>
          </a:p>
          <a:p>
            <a:pPr lvl="1">
              <a:defRPr sz="1800">
                <a:solidFill>
                  <a:srgbClr val="000000"/>
                </a:solidFill>
              </a:defRPr>
            </a:pPr>
            <a:r>
              <a:rPr sz="4400">
                <a:solidFill>
                  <a:srgbClr val="FFFFFF"/>
                </a:solidFill>
              </a:rPr>
              <a:t>Body Level Two</a:t>
            </a:r>
            <a:endParaRPr sz="4400">
              <a:solidFill>
                <a:srgbClr val="FFFFFF"/>
              </a:solidFill>
            </a:endParaRPr>
          </a:p>
          <a:p>
            <a:pPr lvl="2">
              <a:defRPr sz="1800">
                <a:solidFill>
                  <a:srgbClr val="000000"/>
                </a:solidFill>
              </a:defRPr>
            </a:pPr>
            <a:r>
              <a:rPr sz="4400">
                <a:solidFill>
                  <a:srgbClr val="FFFFFF"/>
                </a:solidFill>
              </a:rPr>
              <a:t>Body Level Three</a:t>
            </a:r>
            <a:endParaRPr sz="4400">
              <a:solidFill>
                <a:srgbClr val="FFFFFF"/>
              </a:solidFill>
            </a:endParaRPr>
          </a:p>
          <a:p>
            <a:pPr lvl="3">
              <a:defRPr sz="1800">
                <a:solidFill>
                  <a:srgbClr val="000000"/>
                </a:solidFill>
              </a:defRPr>
            </a:pPr>
            <a:r>
              <a:rPr sz="4400">
                <a:solidFill>
                  <a:srgbClr val="FFFFFF"/>
                </a:solidFill>
              </a:rPr>
              <a:t>Body Level Four</a:t>
            </a:r>
            <a:endParaRPr sz="4400">
              <a:solidFill>
                <a:srgbClr val="FFFFFF"/>
              </a:solidFill>
            </a:endParaRPr>
          </a:p>
          <a:p>
            <a:pPr lvl="4">
              <a:defRPr sz="1800">
                <a:solidFill>
                  <a:srgbClr val="000000"/>
                </a:solidFill>
              </a:defRPr>
            </a:pPr>
            <a:r>
              <a:rPr sz="4400">
                <a:solidFill>
                  <a:srgbClr val="FFFFFF"/>
                </a:solidFill>
              </a:rPr>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8" name="Shape 8"/>
          <p:cNvSpPr/>
          <p:nvPr>
            <p:ph type="title"/>
          </p:nvPr>
        </p:nvSpPr>
        <p:spPr>
          <a:xfrm>
            <a:off x="635000" y="9448800"/>
            <a:ext cx="23114000" cy="2006600"/>
          </a:xfrm>
          <a:prstGeom prst="rect">
            <a:avLst/>
          </a:prstGeom>
        </p:spPr>
        <p:txBody>
          <a:bodyPr anchor="b"/>
          <a:lstStyle/>
          <a:p>
            <a:pPr lvl="0">
              <a:defRPr sz="1800"/>
            </a:pPr>
            <a:r>
              <a:rPr sz="11200"/>
              <a:t>Title Text</a:t>
            </a:r>
          </a:p>
        </p:txBody>
      </p:sp>
      <p:sp>
        <p:nvSpPr>
          <p:cNvPr id="9" name="Shape 9"/>
          <p:cNvSpPr/>
          <p:nvPr>
            <p:ph type="body"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defRPr sz="1800"/>
            </a:pPr>
            <a:r>
              <a:rPr sz="4400"/>
              <a:t>Body Level One</a:t>
            </a:r>
            <a:endParaRPr sz="4400"/>
          </a:p>
          <a:p>
            <a:pPr lvl="1">
              <a:defRPr sz="1800"/>
            </a:pPr>
            <a:r>
              <a:rPr sz="4400"/>
              <a:t>Body Level Two</a:t>
            </a:r>
            <a:endParaRPr sz="4400"/>
          </a:p>
          <a:p>
            <a:pPr lvl="2">
              <a:defRPr sz="1800"/>
            </a:pPr>
            <a:r>
              <a:rPr sz="4400"/>
              <a:t>Body Level Three</a:t>
            </a:r>
            <a:endParaRPr sz="4400"/>
          </a:p>
          <a:p>
            <a:pPr lvl="3">
              <a:defRPr sz="1800"/>
            </a:pPr>
            <a:r>
              <a:rPr sz="4400"/>
              <a:t>Body Level Four</a:t>
            </a:r>
            <a:endParaRPr sz="4400"/>
          </a:p>
          <a:p>
            <a:pPr lvl="4">
              <a:defRPr sz="1800"/>
            </a:pPr>
            <a:r>
              <a:rPr sz="4400"/>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1" name="Shape 11"/>
          <p:cNvSpPr/>
          <p:nvPr>
            <p:ph type="title"/>
          </p:nvPr>
        </p:nvSpPr>
        <p:spPr>
          <a:xfrm>
            <a:off x="1778000" y="4533900"/>
            <a:ext cx="20828000" cy="4648200"/>
          </a:xfrm>
          <a:prstGeom prst="rect">
            <a:avLst/>
          </a:prstGeom>
        </p:spPr>
        <p:txBody>
          <a:bodyPr/>
          <a:lstStyle/>
          <a:p>
            <a:pPr lvl="0">
              <a:defRPr sz="1800"/>
            </a:pPr>
            <a:r>
              <a:rPr sz="11200"/>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3" name="Shape 13"/>
          <p:cNvSpPr/>
          <p:nvPr>
            <p:ph type="title"/>
          </p:nvPr>
        </p:nvSpPr>
        <p:spPr>
          <a:xfrm>
            <a:off x="1651000" y="1104900"/>
            <a:ext cx="10223500" cy="5613400"/>
          </a:xfrm>
          <a:prstGeom prst="rect">
            <a:avLst/>
          </a:prstGeom>
        </p:spPr>
        <p:txBody>
          <a:bodyPr anchor="b"/>
          <a:lstStyle>
            <a:lvl1pPr>
              <a:defRPr sz="8400"/>
            </a:lvl1pPr>
          </a:lstStyle>
          <a:p>
            <a:pPr lvl="0">
              <a:defRPr sz="1800"/>
            </a:pPr>
            <a:r>
              <a:rPr sz="8400"/>
              <a:t>Title Text</a:t>
            </a:r>
          </a:p>
        </p:txBody>
      </p:sp>
      <p:sp>
        <p:nvSpPr>
          <p:cNvPr id="14" name="Shape 14"/>
          <p:cNvSpPr/>
          <p:nvPr>
            <p:ph type="body"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defRPr sz="1800"/>
            </a:pPr>
            <a:r>
              <a:rPr sz="4400"/>
              <a:t>Body Level One</a:t>
            </a:r>
            <a:endParaRPr sz="4400"/>
          </a:p>
          <a:p>
            <a:pPr lvl="1">
              <a:defRPr sz="1800"/>
            </a:pPr>
            <a:r>
              <a:rPr sz="4400"/>
              <a:t>Body Level Two</a:t>
            </a:r>
            <a:endParaRPr sz="4400"/>
          </a:p>
          <a:p>
            <a:pPr lvl="2">
              <a:defRPr sz="1800"/>
            </a:pPr>
            <a:r>
              <a:rPr sz="4400"/>
              <a:t>Body Level Three</a:t>
            </a:r>
            <a:endParaRPr sz="4400"/>
          </a:p>
          <a:p>
            <a:pPr lvl="3">
              <a:defRPr sz="1800"/>
            </a:pPr>
            <a:r>
              <a:rPr sz="4400"/>
              <a:t>Body Level Four</a:t>
            </a:r>
            <a:endParaRPr sz="4400"/>
          </a:p>
          <a:p>
            <a:pPr lvl="4">
              <a:defRPr sz="1800"/>
            </a:pPr>
            <a:r>
              <a:rPr sz="4400"/>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bg>
      <p:bgPr>
        <a:solidFill>
          <a:srgbClr val="FFA500"/>
        </a:solidFill>
      </p:bgPr>
    </p:bg>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lvl1pPr>
              <a:defRPr b="1">
                <a:solidFill>
                  <a:srgbClr val="FFFFFF"/>
                </a:solidFill>
                <a:latin typeface="+mn-lt"/>
                <a:ea typeface="+mn-ea"/>
                <a:cs typeface="+mn-cs"/>
                <a:sym typeface="Open Sans"/>
              </a:defRPr>
            </a:lvl1pPr>
          </a:lstStyle>
          <a:p>
            <a:pPr lvl="0">
              <a:defRPr b="0" sz="1800">
                <a:solidFill>
                  <a:srgbClr val="000000"/>
                </a:solidFill>
              </a:defRPr>
            </a:pPr>
            <a:r>
              <a:rPr b="1" sz="11200">
                <a:solidFill>
                  <a:srgbClr val="FFFFFF"/>
                </a:solidFill>
              </a:rPr>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pPr>
            <a:r>
              <a:rPr sz="11200"/>
              <a:t>Title Text</a:t>
            </a:r>
          </a:p>
        </p:txBody>
      </p:sp>
      <p:sp>
        <p:nvSpPr>
          <p:cNvPr id="19" name="Shape 19"/>
          <p:cNvSpPr/>
          <p:nvPr>
            <p:ph type="body" idx="1"/>
          </p:nvPr>
        </p:nvSpPr>
        <p:spPr>
          <a:prstGeom prst="rect">
            <a:avLst/>
          </a:prstGeom>
        </p:spPr>
        <p:txBody>
          <a:bodyPr/>
          <a:lstStyle/>
          <a:p>
            <a:pPr lvl="0">
              <a:defRPr sz="1800"/>
            </a:pPr>
            <a:r>
              <a:rPr sz="5200"/>
              <a:t>Body Level One</a:t>
            </a:r>
            <a:endParaRPr sz="5200"/>
          </a:p>
          <a:p>
            <a:pPr lvl="1">
              <a:defRPr sz="1800"/>
            </a:pPr>
            <a:r>
              <a:rPr sz="5200"/>
              <a:t>Body Level Two</a:t>
            </a:r>
            <a:endParaRPr sz="5200"/>
          </a:p>
          <a:p>
            <a:pPr lvl="2">
              <a:defRPr sz="1800"/>
            </a:pPr>
            <a:r>
              <a:rPr sz="5200"/>
              <a:t>Body Level Three</a:t>
            </a:r>
            <a:endParaRPr sz="5200"/>
          </a:p>
          <a:p>
            <a:pPr lvl="3">
              <a:defRPr sz="1800"/>
            </a:pPr>
            <a:r>
              <a:rPr sz="5200"/>
              <a:t>Body Level Four</a:t>
            </a:r>
            <a:endParaRPr sz="5200"/>
          </a:p>
          <a:p>
            <a:pPr lvl="4">
              <a:defRPr sz="1800"/>
            </a:pPr>
            <a:r>
              <a:rPr sz="5200"/>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1" name="Shape 21"/>
          <p:cNvSpPr/>
          <p:nvPr>
            <p:ph type="title"/>
          </p:nvPr>
        </p:nvSpPr>
        <p:spPr>
          <a:prstGeom prst="rect">
            <a:avLst/>
          </a:prstGeom>
        </p:spPr>
        <p:txBody>
          <a:bodyPr/>
          <a:lstStyle/>
          <a:p>
            <a:pPr lvl="0">
              <a:defRPr sz="1800"/>
            </a:pPr>
            <a:r>
              <a:rPr sz="11200"/>
              <a:t>Title Text</a:t>
            </a:r>
          </a:p>
        </p:txBody>
      </p:sp>
      <p:sp>
        <p:nvSpPr>
          <p:cNvPr id="22" name="Shape 22"/>
          <p:cNvSpPr/>
          <p:nvPr>
            <p:ph type="body"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pPr lvl="0">
              <a:defRPr sz="1800"/>
            </a:pPr>
            <a:r>
              <a:rPr sz="4500"/>
              <a:t>Body Level One</a:t>
            </a:r>
            <a:endParaRPr sz="4500"/>
          </a:p>
          <a:p>
            <a:pPr lvl="1">
              <a:defRPr sz="1800"/>
            </a:pPr>
            <a:r>
              <a:rPr sz="4500"/>
              <a:t>Body Level Two</a:t>
            </a:r>
            <a:endParaRPr sz="4500"/>
          </a:p>
          <a:p>
            <a:pPr lvl="2">
              <a:defRPr sz="1800"/>
            </a:pPr>
            <a:r>
              <a:rPr sz="4500"/>
              <a:t>Body Level Three</a:t>
            </a:r>
            <a:endParaRPr sz="4500"/>
          </a:p>
          <a:p>
            <a:pPr lvl="3">
              <a:defRPr sz="1800"/>
            </a:pPr>
            <a:r>
              <a:rPr sz="4500"/>
              <a:t>Body Level Four</a:t>
            </a:r>
            <a:endParaRPr sz="4500"/>
          </a:p>
          <a:p>
            <a:pPr lvl="4">
              <a:defRPr sz="1800"/>
            </a:pPr>
            <a:r>
              <a:rPr sz="4500"/>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4" name="Shape 24"/>
          <p:cNvSpPr/>
          <p:nvPr>
            <p:ph type="body" idx="1"/>
          </p:nvPr>
        </p:nvSpPr>
        <p:spPr>
          <a:xfrm>
            <a:off x="1689100" y="1778000"/>
            <a:ext cx="21005800" cy="10147300"/>
          </a:xfrm>
          <a:prstGeom prst="rect">
            <a:avLst/>
          </a:prstGeom>
        </p:spPr>
        <p:txBody>
          <a:bodyPr/>
          <a:lstStyle/>
          <a:p>
            <a:pPr lvl="0">
              <a:defRPr sz="1800"/>
            </a:pPr>
            <a:r>
              <a:rPr sz="5200"/>
              <a:t>Body Level One</a:t>
            </a:r>
            <a:endParaRPr sz="5200"/>
          </a:p>
          <a:p>
            <a:pPr lvl="1">
              <a:defRPr sz="1800"/>
            </a:pPr>
            <a:r>
              <a:rPr sz="5200"/>
              <a:t>Body Level Two</a:t>
            </a:r>
            <a:endParaRPr sz="5200"/>
          </a:p>
          <a:p>
            <a:pPr lvl="2">
              <a:defRPr sz="1800"/>
            </a:pPr>
            <a:r>
              <a:rPr sz="5200"/>
              <a:t>Body Level Three</a:t>
            </a:r>
            <a:endParaRPr sz="5200"/>
          </a:p>
          <a:p>
            <a:pPr lvl="3">
              <a:defRPr sz="1800"/>
            </a:pPr>
            <a:r>
              <a:rPr sz="5200"/>
              <a:t>Body Level Four</a:t>
            </a:r>
            <a:endParaRPr sz="5200"/>
          </a:p>
          <a:p>
            <a:pPr lvl="4">
              <a:defRPr sz="1800"/>
            </a:pPr>
            <a:r>
              <a:rPr sz="5200"/>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11200"/>
              <a:t>Title Text</a:t>
            </a:r>
          </a:p>
        </p:txBody>
      </p:sp>
      <p:sp>
        <p:nvSpPr>
          <p:cNvPr id="3" name="Shape 3"/>
          <p:cNvSpPr/>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5200"/>
              <a:t>Body Level One</a:t>
            </a:r>
            <a:endParaRPr sz="5200"/>
          </a:p>
          <a:p>
            <a:pPr lvl="1">
              <a:defRPr sz="1800"/>
            </a:pPr>
            <a:r>
              <a:rPr sz="5200"/>
              <a:t>Body Level Two</a:t>
            </a:r>
            <a:endParaRPr sz="5200"/>
          </a:p>
          <a:p>
            <a:pPr lvl="2">
              <a:defRPr sz="1800"/>
            </a:pPr>
            <a:r>
              <a:rPr sz="5200"/>
              <a:t>Body Level Three</a:t>
            </a:r>
            <a:endParaRPr sz="5200"/>
          </a:p>
          <a:p>
            <a:pPr lvl="3">
              <a:defRPr sz="1800"/>
            </a:pPr>
            <a:r>
              <a:rPr sz="5200"/>
              <a:t>Body Level Four</a:t>
            </a:r>
            <a:endParaRPr sz="5200"/>
          </a:p>
          <a:p>
            <a:pPr lvl="4">
              <a:defRPr sz="1800"/>
            </a:pPr>
            <a:r>
              <a:rPr sz="5200"/>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spd="med" advClick="1"/>
  <p:txStyles>
    <p:titleStyle>
      <a:lvl1pPr algn="ctr" defTabSz="825500">
        <a:defRPr sz="11200">
          <a:latin typeface="+mj-lt"/>
          <a:ea typeface="+mj-ea"/>
          <a:cs typeface="+mj-cs"/>
          <a:sym typeface="Helvetica Light"/>
        </a:defRPr>
      </a:lvl1pPr>
      <a:lvl2pPr indent="228600" algn="ctr" defTabSz="825500">
        <a:defRPr sz="11200">
          <a:latin typeface="+mj-lt"/>
          <a:ea typeface="+mj-ea"/>
          <a:cs typeface="+mj-cs"/>
          <a:sym typeface="Helvetica Light"/>
        </a:defRPr>
      </a:lvl2pPr>
      <a:lvl3pPr indent="457200" algn="ctr" defTabSz="825500">
        <a:defRPr sz="11200">
          <a:latin typeface="+mj-lt"/>
          <a:ea typeface="+mj-ea"/>
          <a:cs typeface="+mj-cs"/>
          <a:sym typeface="Helvetica Light"/>
        </a:defRPr>
      </a:lvl3pPr>
      <a:lvl4pPr indent="685800" algn="ctr" defTabSz="825500">
        <a:defRPr sz="11200">
          <a:latin typeface="+mj-lt"/>
          <a:ea typeface="+mj-ea"/>
          <a:cs typeface="+mj-cs"/>
          <a:sym typeface="Helvetica Light"/>
        </a:defRPr>
      </a:lvl4pPr>
      <a:lvl5pPr indent="914400" algn="ctr" defTabSz="825500">
        <a:defRPr sz="11200">
          <a:latin typeface="+mj-lt"/>
          <a:ea typeface="+mj-ea"/>
          <a:cs typeface="+mj-cs"/>
          <a:sym typeface="Helvetica Light"/>
        </a:defRPr>
      </a:lvl5pPr>
      <a:lvl6pPr indent="1143000" algn="ctr" defTabSz="825500">
        <a:defRPr sz="11200">
          <a:latin typeface="+mj-lt"/>
          <a:ea typeface="+mj-ea"/>
          <a:cs typeface="+mj-cs"/>
          <a:sym typeface="Helvetica Light"/>
        </a:defRPr>
      </a:lvl6pPr>
      <a:lvl7pPr indent="1371600" algn="ctr" defTabSz="825500">
        <a:defRPr sz="11200">
          <a:latin typeface="+mj-lt"/>
          <a:ea typeface="+mj-ea"/>
          <a:cs typeface="+mj-cs"/>
          <a:sym typeface="Helvetica Light"/>
        </a:defRPr>
      </a:lvl7pPr>
      <a:lvl8pPr indent="1600200" algn="ctr" defTabSz="825500">
        <a:defRPr sz="11200">
          <a:latin typeface="+mj-lt"/>
          <a:ea typeface="+mj-ea"/>
          <a:cs typeface="+mj-cs"/>
          <a:sym typeface="Helvetica Light"/>
        </a:defRPr>
      </a:lvl8pPr>
      <a:lvl9pPr indent="1828800" algn="ctr" defTabSz="825500">
        <a:defRPr sz="11200">
          <a:latin typeface="+mj-lt"/>
          <a:ea typeface="+mj-ea"/>
          <a:cs typeface="+mj-cs"/>
          <a:sym typeface="Helvetica Light"/>
        </a:defRPr>
      </a:lvl9pPr>
    </p:titleStyle>
    <p:bodyStyle>
      <a:lvl1pPr marL="635000" indent="-635000" defTabSz="825500">
        <a:spcBef>
          <a:spcPts val="5900"/>
        </a:spcBef>
        <a:buSzPct val="75000"/>
        <a:buChar char="•"/>
        <a:defRPr sz="5200">
          <a:latin typeface="+mj-lt"/>
          <a:ea typeface="+mj-ea"/>
          <a:cs typeface="+mj-cs"/>
          <a:sym typeface="Helvetica Light"/>
        </a:defRPr>
      </a:lvl1pPr>
      <a:lvl2pPr marL="1270000" indent="-635000" defTabSz="825500">
        <a:spcBef>
          <a:spcPts val="5900"/>
        </a:spcBef>
        <a:buSzPct val="75000"/>
        <a:buChar char="•"/>
        <a:defRPr sz="5200">
          <a:latin typeface="+mj-lt"/>
          <a:ea typeface="+mj-ea"/>
          <a:cs typeface="+mj-cs"/>
          <a:sym typeface="Helvetica Light"/>
        </a:defRPr>
      </a:lvl2pPr>
      <a:lvl3pPr marL="1905000" indent="-635000" defTabSz="825500">
        <a:spcBef>
          <a:spcPts val="5900"/>
        </a:spcBef>
        <a:buSzPct val="75000"/>
        <a:buChar char="•"/>
        <a:defRPr sz="5200">
          <a:latin typeface="+mj-lt"/>
          <a:ea typeface="+mj-ea"/>
          <a:cs typeface="+mj-cs"/>
          <a:sym typeface="Helvetica Light"/>
        </a:defRPr>
      </a:lvl3pPr>
      <a:lvl4pPr marL="2540000" indent="-635000" defTabSz="825500">
        <a:spcBef>
          <a:spcPts val="5900"/>
        </a:spcBef>
        <a:buSzPct val="75000"/>
        <a:buChar char="•"/>
        <a:defRPr sz="5200">
          <a:latin typeface="+mj-lt"/>
          <a:ea typeface="+mj-ea"/>
          <a:cs typeface="+mj-cs"/>
          <a:sym typeface="Helvetica Light"/>
        </a:defRPr>
      </a:lvl4pPr>
      <a:lvl5pPr marL="3175000" indent="-635000" defTabSz="825500">
        <a:spcBef>
          <a:spcPts val="5900"/>
        </a:spcBef>
        <a:buSzPct val="75000"/>
        <a:buChar char="•"/>
        <a:defRPr sz="5200">
          <a:latin typeface="+mj-lt"/>
          <a:ea typeface="+mj-ea"/>
          <a:cs typeface="+mj-cs"/>
          <a:sym typeface="Helvetica Light"/>
        </a:defRPr>
      </a:lvl5pPr>
      <a:lvl6pPr marL="3810000" indent="-635000" defTabSz="825500">
        <a:spcBef>
          <a:spcPts val="5900"/>
        </a:spcBef>
        <a:buSzPct val="75000"/>
        <a:buChar char="•"/>
        <a:defRPr sz="5200">
          <a:latin typeface="+mj-lt"/>
          <a:ea typeface="+mj-ea"/>
          <a:cs typeface="+mj-cs"/>
          <a:sym typeface="Helvetica Light"/>
        </a:defRPr>
      </a:lvl6pPr>
      <a:lvl7pPr marL="4445000" indent="-635000" defTabSz="825500">
        <a:spcBef>
          <a:spcPts val="5900"/>
        </a:spcBef>
        <a:buSzPct val="75000"/>
        <a:buChar char="•"/>
        <a:defRPr sz="5200">
          <a:latin typeface="+mj-lt"/>
          <a:ea typeface="+mj-ea"/>
          <a:cs typeface="+mj-cs"/>
          <a:sym typeface="Helvetica Light"/>
        </a:defRPr>
      </a:lvl7pPr>
      <a:lvl8pPr marL="5080000" indent="-635000" defTabSz="825500">
        <a:spcBef>
          <a:spcPts val="5900"/>
        </a:spcBef>
        <a:buSzPct val="75000"/>
        <a:buChar char="•"/>
        <a:defRPr sz="5200">
          <a:latin typeface="+mj-lt"/>
          <a:ea typeface="+mj-ea"/>
          <a:cs typeface="+mj-cs"/>
          <a:sym typeface="Helvetica Light"/>
        </a:defRPr>
      </a:lvl8pPr>
      <a:lvl9pPr marL="5715000" indent="-635000" defTabSz="825500">
        <a:spcBef>
          <a:spcPts val="5900"/>
        </a:spcBef>
        <a:buSzPct val="75000"/>
        <a:buChar char="•"/>
        <a:defRPr sz="5200">
          <a:latin typeface="+mj-lt"/>
          <a:ea typeface="+mj-ea"/>
          <a:cs typeface="+mj-cs"/>
          <a:sym typeface="Helvetica Light"/>
        </a:defRPr>
      </a:lvl9pPr>
    </p:bodyStyle>
    <p:otherStyle>
      <a:lvl1pPr algn="ctr" defTabSz="825500">
        <a:defRPr sz="2400">
          <a:solidFill>
            <a:schemeClr val="tx1"/>
          </a:solidFill>
          <a:latin typeface="+mn-lt"/>
          <a:ea typeface="+mn-ea"/>
          <a:cs typeface="+mn-cs"/>
          <a:sym typeface="Helvetica Light"/>
        </a:defRPr>
      </a:lvl1pPr>
      <a:lvl2pPr indent="228600" algn="ctr" defTabSz="825500">
        <a:defRPr sz="2400">
          <a:solidFill>
            <a:schemeClr val="tx1"/>
          </a:solidFill>
          <a:latin typeface="+mn-lt"/>
          <a:ea typeface="+mn-ea"/>
          <a:cs typeface="+mn-cs"/>
          <a:sym typeface="Helvetica Light"/>
        </a:defRPr>
      </a:lvl2pPr>
      <a:lvl3pPr indent="457200" algn="ctr" defTabSz="825500">
        <a:defRPr sz="2400">
          <a:solidFill>
            <a:schemeClr val="tx1"/>
          </a:solidFill>
          <a:latin typeface="+mn-lt"/>
          <a:ea typeface="+mn-ea"/>
          <a:cs typeface="+mn-cs"/>
          <a:sym typeface="Helvetica Light"/>
        </a:defRPr>
      </a:lvl3pPr>
      <a:lvl4pPr indent="685800" algn="ctr" defTabSz="825500">
        <a:defRPr sz="2400">
          <a:solidFill>
            <a:schemeClr val="tx1"/>
          </a:solidFill>
          <a:latin typeface="+mn-lt"/>
          <a:ea typeface="+mn-ea"/>
          <a:cs typeface="+mn-cs"/>
          <a:sym typeface="Helvetica Light"/>
        </a:defRPr>
      </a:lvl4pPr>
      <a:lvl5pPr indent="914400" algn="ctr" defTabSz="825500">
        <a:defRPr sz="2400">
          <a:solidFill>
            <a:schemeClr val="tx1"/>
          </a:solidFill>
          <a:latin typeface="+mn-lt"/>
          <a:ea typeface="+mn-ea"/>
          <a:cs typeface="+mn-cs"/>
          <a:sym typeface="Helvetica Light"/>
        </a:defRPr>
      </a:lvl5pPr>
      <a:lvl6pPr indent="1143000" algn="ctr" defTabSz="825500">
        <a:defRPr sz="2400">
          <a:solidFill>
            <a:schemeClr val="tx1"/>
          </a:solidFill>
          <a:latin typeface="+mn-lt"/>
          <a:ea typeface="+mn-ea"/>
          <a:cs typeface="+mn-cs"/>
          <a:sym typeface="Helvetica Light"/>
        </a:defRPr>
      </a:lvl6pPr>
      <a:lvl7pPr indent="1371600" algn="ctr" defTabSz="825500">
        <a:defRPr sz="2400">
          <a:solidFill>
            <a:schemeClr val="tx1"/>
          </a:solidFill>
          <a:latin typeface="+mn-lt"/>
          <a:ea typeface="+mn-ea"/>
          <a:cs typeface="+mn-cs"/>
          <a:sym typeface="Helvetica Light"/>
        </a:defRPr>
      </a:lvl7pPr>
      <a:lvl8pPr indent="1600200" algn="ctr" defTabSz="825500">
        <a:defRPr sz="2400">
          <a:solidFill>
            <a:schemeClr val="tx1"/>
          </a:solidFill>
          <a:latin typeface="+mn-lt"/>
          <a:ea typeface="+mn-ea"/>
          <a:cs typeface="+mn-cs"/>
          <a:sym typeface="Helvetica Light"/>
        </a:defRPr>
      </a:lvl8pPr>
      <a:lvl9pPr indent="1828800" algn="ctr" defTabSz="825500">
        <a:defRPr sz="2400">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tutorial.djangogirls.org/" TargetMode="Externa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tutorial.djangogirls.org/" TargetMode="Externa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 Id="rId3" Type="http://schemas.openxmlformats.org/officeDocument/2006/relationships/image" Target="../media/image2.tif"/><Relationship Id="rId4" Type="http://schemas.openxmlformats.org/officeDocument/2006/relationships/image" Target="../media/image3.tif"/></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jpe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jpe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jpeg"/><Relationship Id="rId3" Type="http://schemas.openxmlformats.org/officeDocument/2006/relationships/image" Target="../media/image4.jpe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gradFill flip="none" rotWithShape="1">
          <a:gsLst>
            <a:gs pos="0">
              <a:srgbClr val="E79400"/>
            </a:gs>
            <a:gs pos="58457">
              <a:srgbClr val="F39C00"/>
            </a:gs>
            <a:gs pos="100000">
              <a:srgbClr val="FFA500"/>
            </a:gs>
          </a:gsLst>
          <a:lin ang="2700000" scaled="0"/>
        </a:gradFill>
      </p:bgPr>
    </p:bg>
    <p:spTree>
      <p:nvGrpSpPr>
        <p:cNvPr id="1" name=""/>
        <p:cNvGrpSpPr/>
        <p:nvPr/>
      </p:nvGrpSpPr>
      <p:grpSpPr>
        <a:xfrm>
          <a:off x="0" y="0"/>
          <a:ext cx="0" cy="0"/>
          <a:chOff x="0" y="0"/>
          <a:chExt cx="0" cy="0"/>
        </a:xfrm>
      </p:grpSpPr>
      <p:pic>
        <p:nvPicPr>
          <p:cNvPr id="32" name="logo-transparent.png"/>
          <p:cNvPicPr/>
          <p:nvPr/>
        </p:nvPicPr>
        <p:blipFill>
          <a:blip r:embed="rId2">
            <a:extLst/>
          </a:blip>
          <a:stretch>
            <a:fillRect/>
          </a:stretch>
        </p:blipFill>
        <p:spPr>
          <a:xfrm>
            <a:off x="3989181" y="4080112"/>
            <a:ext cx="16405638" cy="5555776"/>
          </a:xfrm>
          <a:prstGeom prst="rect">
            <a:avLst/>
          </a:prstGeom>
          <a:ln w="12700">
            <a:miter lim="400000"/>
          </a:ln>
        </p:spPr>
      </p:pic>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4" name="Shape 74"/>
          <p:cNvSpPr/>
          <p:nvPr/>
        </p:nvSpPr>
        <p:spPr>
          <a:xfrm>
            <a:off x="12128499" y="4885435"/>
            <a:ext cx="127001" cy="3945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endParaRPr sz="12000">
              <a:latin typeface="Lobster 1.4"/>
              <a:ea typeface="Lobster 1.4"/>
              <a:cs typeface="Lobster 1.4"/>
              <a:sym typeface="Lobster 1.4"/>
            </a:endParaRPr>
          </a:p>
        </p:txBody>
      </p:sp>
      <p:sp>
        <p:nvSpPr>
          <p:cNvPr id="75" name="Shape 75"/>
          <p:cNvSpPr/>
          <p:nvPr>
            <p:ph type="title" idx="4294967295"/>
          </p:nvPr>
        </p:nvSpPr>
        <p:spPr>
          <a:xfrm>
            <a:off x="1778000" y="3975100"/>
            <a:ext cx="20828000" cy="4648200"/>
          </a:xfrm>
          <a:prstGeom prst="rect">
            <a:avLst/>
          </a:prstGeom>
        </p:spPr>
        <p:txBody>
          <a:bodyPr/>
          <a:lstStyle>
            <a:lvl1pPr>
              <a:defRPr sz="24000">
                <a:latin typeface="Lobster 1.4"/>
                <a:ea typeface="Lobster 1.4"/>
                <a:cs typeface="Lobster 1.4"/>
                <a:sym typeface="Lobster 1.4"/>
              </a:defRPr>
            </a:lvl1pPr>
          </a:lstStyle>
          <a:p>
            <a:pPr lvl="0">
              <a:defRPr sz="1800"/>
            </a:pPr>
            <a:r>
              <a:rPr sz="24000"/>
              <a:t>#djangogirls</a:t>
            </a:r>
          </a:p>
        </p:txBody>
      </p:sp>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bg>
      <p:bgPr>
        <a:gradFill flip="none" rotWithShape="1">
          <a:gsLst>
            <a:gs pos="0">
              <a:srgbClr val="E79400"/>
            </a:gs>
            <a:gs pos="58457">
              <a:srgbClr val="F39C00"/>
            </a:gs>
            <a:gs pos="100000">
              <a:srgbClr val="FFA500"/>
            </a:gs>
          </a:gsLst>
          <a:lin ang="2700000" scaled="0"/>
        </a:gradFill>
      </p:bgPr>
    </p:bg>
    <p:spTree>
      <p:nvGrpSpPr>
        <p:cNvPr id="1" name=""/>
        <p:cNvGrpSpPr/>
        <p:nvPr/>
      </p:nvGrpSpPr>
      <p:grpSpPr>
        <a:xfrm>
          <a:off x="0" y="0"/>
          <a:ext cx="0" cy="0"/>
          <a:chOff x="0" y="0"/>
          <a:chExt cx="0" cy="0"/>
        </a:xfrm>
      </p:grpSpPr>
      <p:sp>
        <p:nvSpPr>
          <p:cNvPr id="77" name="Shape 77"/>
          <p:cNvSpPr/>
          <p:nvPr>
            <p:ph type="title"/>
          </p:nvPr>
        </p:nvSpPr>
        <p:spPr>
          <a:xfrm>
            <a:off x="2101397" y="4964658"/>
            <a:ext cx="20181206" cy="3329484"/>
          </a:xfrm>
          <a:prstGeom prst="rect">
            <a:avLst/>
          </a:prstGeom>
        </p:spPr>
        <p:txBody>
          <a:bodyPr anchor="ctr"/>
          <a:lstStyle/>
          <a:p>
            <a:pPr lvl="0" defTabSz="338454">
              <a:defRPr b="0" sz="1800">
                <a:solidFill>
                  <a:srgbClr val="000000"/>
                </a:solidFill>
              </a:defRPr>
            </a:pPr>
            <a:r>
              <a:rPr b="1" sz="18450">
                <a:solidFill>
                  <a:srgbClr val="FFFFFF"/>
                </a:solidFill>
                <a:latin typeface="Lobster 1.4"/>
                <a:ea typeface="Lobster 1.4"/>
                <a:cs typeface="Lobster 1.4"/>
                <a:sym typeface="Lobster 1.4"/>
              </a:rPr>
              <a:t>Good luck!</a:t>
            </a:r>
            <a:r>
              <a:rPr b="1" sz="18450">
                <a:solidFill>
                  <a:srgbClr val="FFFFFF"/>
                </a:solidFill>
              </a:rPr>
              <a:t> ♥</a:t>
            </a:r>
          </a:p>
        </p:txBody>
      </p:sp>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9" name="Shape 79"/>
          <p:cNvSpPr/>
          <p:nvPr/>
        </p:nvSpPr>
        <p:spPr>
          <a:xfrm>
            <a:off x="12128499" y="4885435"/>
            <a:ext cx="127001" cy="3945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endParaRPr sz="12000">
              <a:latin typeface="Lobster 1.4"/>
              <a:ea typeface="Lobster 1.4"/>
              <a:cs typeface="Lobster 1.4"/>
              <a:sym typeface="Lobster 1.4"/>
            </a:endParaRPr>
          </a:p>
        </p:txBody>
      </p:sp>
      <p:sp>
        <p:nvSpPr>
          <p:cNvPr id="80" name="Shape 80"/>
          <p:cNvSpPr/>
          <p:nvPr/>
        </p:nvSpPr>
        <p:spPr>
          <a:xfrm>
            <a:off x="5876745" y="7207249"/>
            <a:ext cx="12071710" cy="7886701"/>
          </a:xfrm>
          <a:prstGeom prst="rect">
            <a:avLst/>
          </a:prstGeom>
          <a:ln w="12700">
            <a:miter lim="400000"/>
          </a:ln>
        </p:spPr>
        <p:txBody>
          <a:bodyPr wrap="none" lIns="50800" tIns="50800" rIns="50800" bIns="50800" anchor="ctr">
            <a:spAutoFit/>
          </a:bodyPr>
          <a:lstStyle/>
          <a:p>
            <a:pPr lvl="0">
              <a:defRPr b="1" sz="45000">
                <a:solidFill>
                  <a:srgbClr val="FFFFFF"/>
                </a:solidFill>
                <a:latin typeface="+mn-lt"/>
                <a:ea typeface="+mn-ea"/>
                <a:cs typeface="+mn-cs"/>
                <a:sym typeface="Open Sans"/>
              </a:defRPr>
            </a:pPr>
          </a:p>
        </p:txBody>
      </p:sp>
      <p:sp>
        <p:nvSpPr>
          <p:cNvPr id="81" name="Shape 81"/>
          <p:cNvSpPr/>
          <p:nvPr/>
        </p:nvSpPr>
        <p:spPr>
          <a:xfrm>
            <a:off x="2101397" y="5193258"/>
            <a:ext cx="20181206" cy="332948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lvl1pPr>
              <a:defRPr b="1" sz="10000" u="sng">
                <a:latin typeface="Open Sans Semibold"/>
                <a:ea typeface="Open Sans Semibold"/>
                <a:cs typeface="Open Sans Semibold"/>
                <a:sym typeface="Open Sans Semibold"/>
                <a:hlinkClick r:id="rId2" invalidUrl="" action="" tgtFrame="" tooltip="" history="1" highlightClick="0" endSnd="0"/>
              </a:defRPr>
            </a:lvl1pPr>
          </a:lstStyle>
          <a:p>
            <a:pPr lvl="0">
              <a:defRPr b="0" sz="1800" u="none"/>
            </a:pPr>
            <a:r>
              <a:rPr b="1" sz="10000" u="sng">
                <a:hlinkClick r:id="rId2" invalidUrl="" action="" tgtFrame="" tooltip="" history="1" highlightClick="0" endSnd="0"/>
              </a:rPr>
              <a:t>http://tutorial.djangogirls.org/</a:t>
            </a:r>
          </a:p>
        </p:txBody>
      </p:sp>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3" name="Shape 83"/>
          <p:cNvSpPr/>
          <p:nvPr/>
        </p:nvSpPr>
        <p:spPr>
          <a:xfrm>
            <a:off x="12128499" y="4885435"/>
            <a:ext cx="127001" cy="39451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endParaRPr sz="12000">
              <a:latin typeface="Lobster 1.4"/>
              <a:ea typeface="Lobster 1.4"/>
              <a:cs typeface="Lobster 1.4"/>
              <a:sym typeface="Lobster 1.4"/>
            </a:endParaRPr>
          </a:p>
        </p:txBody>
      </p:sp>
      <p:sp>
        <p:nvSpPr>
          <p:cNvPr id="84" name="Shape 84"/>
          <p:cNvSpPr/>
          <p:nvPr/>
        </p:nvSpPr>
        <p:spPr>
          <a:xfrm>
            <a:off x="5876745" y="7207249"/>
            <a:ext cx="12071710" cy="7886701"/>
          </a:xfrm>
          <a:prstGeom prst="rect">
            <a:avLst/>
          </a:prstGeom>
          <a:ln w="12700">
            <a:miter lim="400000"/>
          </a:ln>
        </p:spPr>
        <p:txBody>
          <a:bodyPr wrap="none" lIns="50800" tIns="50800" rIns="50800" bIns="50800" anchor="ctr">
            <a:spAutoFit/>
          </a:bodyPr>
          <a:lstStyle/>
          <a:p>
            <a:pPr lvl="0">
              <a:defRPr b="1" sz="45000">
                <a:solidFill>
                  <a:srgbClr val="FFFFFF"/>
                </a:solidFill>
                <a:latin typeface="+mn-lt"/>
                <a:ea typeface="+mn-ea"/>
                <a:cs typeface="+mn-cs"/>
                <a:sym typeface="Open Sans"/>
              </a:defRPr>
            </a:pPr>
          </a:p>
        </p:txBody>
      </p:sp>
      <p:sp>
        <p:nvSpPr>
          <p:cNvPr id="85" name="Shape 85"/>
          <p:cNvSpPr/>
          <p:nvPr/>
        </p:nvSpPr>
        <p:spPr>
          <a:xfrm>
            <a:off x="2101397" y="5193258"/>
            <a:ext cx="20181206" cy="332948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lvl1pPr>
              <a:defRPr b="1" sz="10000" u="sng">
                <a:latin typeface="Open Sans Semibold"/>
                <a:ea typeface="Open Sans Semibold"/>
                <a:cs typeface="Open Sans Semibold"/>
                <a:sym typeface="Open Sans Semibold"/>
                <a:hlinkClick r:id="rId2" invalidUrl="" action="" tgtFrame="" tooltip="" history="1" highlightClick="0" endSnd="0"/>
              </a:defRPr>
            </a:lvl1pPr>
          </a:lstStyle>
          <a:p>
            <a:pPr lvl="0">
              <a:defRPr b="0" sz="1800" u="none"/>
            </a:pPr>
            <a:r>
              <a:rPr b="1" sz="10000" u="sng">
                <a:hlinkClick r:id="rId2" invalidUrl="" action="" tgtFrame="" tooltip="" history="1" highlightClick="0" endSnd="0"/>
              </a:rPr>
              <a:t>http://tutorial.djangogirls.org/</a:t>
            </a: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 name="Shape 34"/>
          <p:cNvSpPr/>
          <p:nvPr>
            <p:ph type="title"/>
          </p:nvPr>
        </p:nvSpPr>
        <p:spPr>
          <a:prstGeom prst="rect">
            <a:avLst/>
          </a:prstGeom>
        </p:spPr>
        <p:txBody>
          <a:bodyPr/>
          <a:lstStyle>
            <a:lvl1pPr>
              <a:defRPr sz="24000">
                <a:latin typeface="Lobster 1.4"/>
                <a:ea typeface="Lobster 1.4"/>
                <a:cs typeface="Lobster 1.4"/>
                <a:sym typeface="Lobster 1.4"/>
              </a:defRPr>
            </a:lvl1pPr>
          </a:lstStyle>
          <a:p>
            <a:pPr lvl="0">
              <a:defRPr sz="1800"/>
            </a:pPr>
            <a:r>
              <a:rPr sz="24000"/>
              <a:t>Welcome!</a:t>
            </a:r>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 name="Shape 36"/>
          <p:cNvSpPr/>
          <p:nvPr/>
        </p:nvSpPr>
        <p:spPr>
          <a:xfrm>
            <a:off x="2358813" y="6605319"/>
            <a:ext cx="5452270" cy="965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solidFill>
                  <a:srgbClr val="FFA500"/>
                </a:solidFill>
                <a:latin typeface="Open Sans Semibold"/>
                <a:ea typeface="Open Sans Semibold"/>
                <a:cs typeface="Open Sans Semibold"/>
                <a:sym typeface="Open Sans Semibold"/>
              </a:defRPr>
            </a:lvl1pPr>
          </a:lstStyle>
          <a:p>
            <a:pPr lvl="0">
              <a:defRPr b="0" sz="1800">
                <a:solidFill>
                  <a:srgbClr val="000000"/>
                </a:solidFill>
              </a:defRPr>
            </a:pPr>
            <a:r>
              <a:rPr b="1" sz="5000">
                <a:solidFill>
                  <a:srgbClr val="FFA500"/>
                </a:solidFill>
              </a:rPr>
              <a:t>300+ applications</a:t>
            </a:r>
          </a:p>
        </p:txBody>
      </p:sp>
      <p:sp>
        <p:nvSpPr>
          <p:cNvPr id="37" name="Shape 37"/>
          <p:cNvSpPr/>
          <p:nvPr/>
        </p:nvSpPr>
        <p:spPr>
          <a:xfrm>
            <a:off x="3023594" y="1810667"/>
            <a:ext cx="4122708" cy="4122707"/>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63500">
            <a:solidFill>
              <a:srgbClr val="FFA500"/>
            </a:solidFill>
            <a:miter lim="400000"/>
          </a:ln>
        </p:spPr>
        <p:txBody>
          <a:bodyPr lIns="0" tIns="0" rIns="0" bIns="0" anchor="ctr"/>
          <a:lstStyle/>
          <a:p>
            <a:pPr lvl="0">
              <a:defRPr sz="3200">
                <a:solidFill>
                  <a:srgbClr val="FFFFFF"/>
                </a:solidFill>
              </a:defRPr>
            </a:pPr>
          </a:p>
        </p:txBody>
      </p:sp>
      <p:pic>
        <p:nvPicPr>
          <p:cNvPr id="38" name="pasted-image.tif"/>
          <p:cNvPicPr/>
          <p:nvPr/>
        </p:nvPicPr>
        <p:blipFill>
          <a:blip r:embed="rId2">
            <a:extLst/>
          </a:blip>
          <a:stretch>
            <a:fillRect/>
          </a:stretch>
        </p:blipFill>
        <p:spPr>
          <a:xfrm>
            <a:off x="3705770" y="2923937"/>
            <a:ext cx="1800799" cy="1927706"/>
          </a:xfrm>
          <a:prstGeom prst="rect">
            <a:avLst/>
          </a:prstGeom>
          <a:ln w="12700">
            <a:miter lim="400000"/>
          </a:ln>
        </p:spPr>
      </p:pic>
      <p:pic>
        <p:nvPicPr>
          <p:cNvPr id="39" name="pasted-image.tif"/>
          <p:cNvPicPr/>
          <p:nvPr/>
        </p:nvPicPr>
        <p:blipFill>
          <a:blip r:embed="rId2">
            <a:extLst/>
          </a:blip>
          <a:srcRect l="0" t="0" r="49605" b="0"/>
          <a:stretch>
            <a:fillRect/>
          </a:stretch>
        </p:blipFill>
        <p:spPr>
          <a:xfrm>
            <a:off x="5521870" y="2923979"/>
            <a:ext cx="907454" cy="1927599"/>
          </a:xfrm>
          <a:prstGeom prst="rect">
            <a:avLst/>
          </a:prstGeom>
          <a:ln w="12700">
            <a:miter lim="400000"/>
          </a:ln>
        </p:spPr>
      </p:pic>
      <p:sp>
        <p:nvSpPr>
          <p:cNvPr id="40" name="Shape 40"/>
          <p:cNvSpPr/>
          <p:nvPr/>
        </p:nvSpPr>
        <p:spPr>
          <a:xfrm>
            <a:off x="2032989" y="7909741"/>
            <a:ext cx="6103918" cy="296418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ct val="120000"/>
              </a:lnSpc>
              <a:defRPr sz="3600">
                <a:latin typeface="+mn-lt"/>
                <a:ea typeface="+mn-ea"/>
                <a:cs typeface="+mn-cs"/>
                <a:sym typeface="Open Sans"/>
              </a:defRPr>
            </a:lvl1pPr>
          </a:lstStyle>
          <a:p>
            <a:pPr lvl="0">
              <a:defRPr sz="1800"/>
            </a:pPr>
            <a:r>
              <a:rPr sz="3600"/>
              <a:t>7 women for 1 place at the workshop</a:t>
            </a:r>
          </a:p>
        </p:txBody>
      </p:sp>
      <p:sp>
        <p:nvSpPr>
          <p:cNvPr id="41" name="Shape 41"/>
          <p:cNvSpPr/>
          <p:nvPr/>
        </p:nvSpPr>
        <p:spPr>
          <a:xfrm>
            <a:off x="10247988" y="6630719"/>
            <a:ext cx="3888024" cy="965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solidFill>
                  <a:srgbClr val="FFA500"/>
                </a:solidFill>
                <a:latin typeface="Open Sans Semibold"/>
                <a:ea typeface="Open Sans Semibold"/>
                <a:cs typeface="Open Sans Semibold"/>
                <a:sym typeface="Open Sans Semibold"/>
              </a:defRPr>
            </a:lvl1pPr>
          </a:lstStyle>
          <a:p>
            <a:pPr lvl="0">
              <a:defRPr b="0" sz="1800">
                <a:solidFill>
                  <a:srgbClr val="000000"/>
                </a:solidFill>
              </a:defRPr>
            </a:pPr>
            <a:r>
              <a:rPr b="1" sz="5000">
                <a:solidFill>
                  <a:srgbClr val="FFA500"/>
                </a:solidFill>
              </a:rPr>
              <a:t>33 countries</a:t>
            </a:r>
          </a:p>
        </p:txBody>
      </p:sp>
      <p:sp>
        <p:nvSpPr>
          <p:cNvPr id="42" name="Shape 42"/>
          <p:cNvSpPr/>
          <p:nvPr/>
        </p:nvSpPr>
        <p:spPr>
          <a:xfrm>
            <a:off x="10130646" y="1836067"/>
            <a:ext cx="4122708" cy="4122707"/>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63500">
            <a:solidFill>
              <a:srgbClr val="FFA500"/>
            </a:solidFill>
            <a:miter lim="400000"/>
          </a:ln>
        </p:spPr>
        <p:txBody>
          <a:bodyPr lIns="0" tIns="0" rIns="0" bIns="0" anchor="ctr"/>
          <a:lstStyle/>
          <a:p>
            <a:pPr lvl="0">
              <a:defRPr sz="3200">
                <a:solidFill>
                  <a:srgbClr val="FFFFFF"/>
                </a:solidFill>
              </a:defRPr>
            </a:pPr>
          </a:p>
        </p:txBody>
      </p:sp>
      <p:sp>
        <p:nvSpPr>
          <p:cNvPr id="43" name="Shape 43"/>
          <p:cNvSpPr/>
          <p:nvPr/>
        </p:nvSpPr>
        <p:spPr>
          <a:xfrm>
            <a:off x="9140042" y="7935141"/>
            <a:ext cx="6103917" cy="454406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ct val="120000"/>
              </a:lnSpc>
              <a:defRPr sz="2400">
                <a:latin typeface="+mn-lt"/>
                <a:ea typeface="+mn-ea"/>
                <a:cs typeface="+mn-cs"/>
                <a:sym typeface="Open Sans"/>
              </a:defRPr>
            </a:lvl1pPr>
          </a:lstStyle>
          <a:p>
            <a:pPr lvl="0">
              <a:defRPr sz="1800"/>
            </a:pPr>
            <a:r>
              <a:rPr sz="2400"/>
              <a:t> Germany, Poland, Serbia, United Kingdom, Czech Republic, the Netherlands, Slovenia, Ireland, India, Israel, Bulgaria, Spain, Croatia, Turkey, Hungary, USA, Argentina, Sweden, Greece, France,  Austria,  Mexico,  Belgium,  Romania,  Australia,  Italy,  Bangladesh,  Kenya,  Switzerland,  Nigeria,  Ukraine,  Brazil,  Malta</a:t>
            </a:r>
          </a:p>
        </p:txBody>
      </p:sp>
      <p:sp>
        <p:nvSpPr>
          <p:cNvPr id="44" name="Shape 44"/>
          <p:cNvSpPr/>
          <p:nvPr/>
        </p:nvSpPr>
        <p:spPr>
          <a:xfrm>
            <a:off x="16347302" y="6605319"/>
            <a:ext cx="6555149" cy="965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solidFill>
                  <a:srgbClr val="FFA500"/>
                </a:solidFill>
                <a:latin typeface="Open Sans Semibold"/>
                <a:ea typeface="Open Sans Semibold"/>
                <a:cs typeface="Open Sans Semibold"/>
                <a:sym typeface="Open Sans Semibold"/>
              </a:defRPr>
            </a:lvl1pPr>
          </a:lstStyle>
          <a:p>
            <a:pPr lvl="0">
              <a:defRPr b="0" sz="1800">
                <a:solidFill>
                  <a:srgbClr val="000000"/>
                </a:solidFill>
              </a:defRPr>
            </a:pPr>
            <a:r>
              <a:rPr b="1" sz="5000">
                <a:solidFill>
                  <a:srgbClr val="FFA500"/>
                </a:solidFill>
              </a:rPr>
              <a:t>15 awesome coaches</a:t>
            </a:r>
          </a:p>
        </p:txBody>
      </p:sp>
      <p:sp>
        <p:nvSpPr>
          <p:cNvPr id="45" name="Shape 45"/>
          <p:cNvSpPr/>
          <p:nvPr/>
        </p:nvSpPr>
        <p:spPr>
          <a:xfrm>
            <a:off x="17563523" y="1810667"/>
            <a:ext cx="4122707" cy="4122707"/>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63500">
            <a:solidFill>
              <a:srgbClr val="FFA500"/>
            </a:solidFill>
            <a:miter lim="400000"/>
          </a:ln>
        </p:spPr>
        <p:txBody>
          <a:bodyPr lIns="0" tIns="0" rIns="0" bIns="0" anchor="ctr"/>
          <a:lstStyle/>
          <a:p>
            <a:pPr lvl="0">
              <a:defRPr sz="3200">
                <a:solidFill>
                  <a:srgbClr val="FFFFFF"/>
                </a:solidFill>
              </a:defRPr>
            </a:pPr>
          </a:p>
        </p:txBody>
      </p:sp>
      <p:sp>
        <p:nvSpPr>
          <p:cNvPr id="46" name="Shape 46"/>
          <p:cNvSpPr/>
          <p:nvPr/>
        </p:nvSpPr>
        <p:spPr>
          <a:xfrm>
            <a:off x="16572918" y="7909741"/>
            <a:ext cx="6103918" cy="353822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ct val="120000"/>
              </a:lnSpc>
              <a:defRPr sz="2400">
                <a:latin typeface="+mn-lt"/>
                <a:ea typeface="+mn-ea"/>
                <a:cs typeface="+mn-cs"/>
                <a:sym typeface="Open Sans"/>
              </a:defRPr>
            </a:lvl1pPr>
          </a:lstStyle>
          <a:p>
            <a:pPr lvl="0">
              <a:defRPr sz="1800"/>
            </a:pPr>
            <a:r>
              <a:rPr sz="2400"/>
              <a:t>Justyna Kałużka, Zlatko Čajić, Erika Pogorelc, Maciej Gryka, Magdalena, Rother, Gregory Loyse, Jannis Leidel, Baptiste Mispelon, Markus Zapke-Gründemann, Łukasz Balcerzak, Allan Whatmough, Tomasz Paczkowski, Andreas Hug, Ana Krivokapić, Denis Cornehl</a:t>
            </a:r>
          </a:p>
        </p:txBody>
      </p:sp>
      <p:pic>
        <p:nvPicPr>
          <p:cNvPr id="47" name="pasted-image.tif"/>
          <p:cNvPicPr/>
          <p:nvPr/>
        </p:nvPicPr>
        <p:blipFill>
          <a:blip r:embed="rId3">
            <a:extLst/>
          </a:blip>
          <a:stretch>
            <a:fillRect/>
          </a:stretch>
        </p:blipFill>
        <p:spPr>
          <a:xfrm>
            <a:off x="18620258" y="2962842"/>
            <a:ext cx="2009236" cy="1818358"/>
          </a:xfrm>
          <a:prstGeom prst="rect">
            <a:avLst/>
          </a:prstGeom>
          <a:ln w="12700">
            <a:miter lim="400000"/>
          </a:ln>
        </p:spPr>
      </p:pic>
      <p:pic>
        <p:nvPicPr>
          <p:cNvPr id="48" name="pasted-image.tif"/>
          <p:cNvPicPr/>
          <p:nvPr/>
        </p:nvPicPr>
        <p:blipFill>
          <a:blip r:embed="rId4">
            <a:extLst/>
          </a:blip>
          <a:stretch>
            <a:fillRect/>
          </a:stretch>
        </p:blipFill>
        <p:spPr>
          <a:xfrm>
            <a:off x="10992083" y="2696500"/>
            <a:ext cx="2399834" cy="2401842"/>
          </a:xfrm>
          <a:prstGeom prst="rect">
            <a:avLst/>
          </a:prstGeom>
          <a:ln w="12700">
            <a:miter lim="400000"/>
          </a:ln>
        </p:spPr>
      </p:pic>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0" name="photo1.jpg"/>
          <p:cNvPicPr/>
          <p:nvPr/>
        </p:nvPicPr>
        <p:blipFill>
          <a:blip r:embed="rId2">
            <a:extLst/>
          </a:blip>
          <a:stretch>
            <a:fillRect/>
          </a:stretch>
        </p:blipFill>
        <p:spPr>
          <a:xfrm>
            <a:off x="-146472" y="-1157941"/>
            <a:ext cx="24676944" cy="16451296"/>
          </a:xfrm>
          <a:prstGeom prst="rect">
            <a:avLst/>
          </a:prstGeom>
          <a:ln w="12700">
            <a:miter lim="400000"/>
          </a:ln>
        </p:spPr>
      </p:pic>
      <p:sp>
        <p:nvSpPr>
          <p:cNvPr id="51" name="Shape 51"/>
          <p:cNvSpPr/>
          <p:nvPr/>
        </p:nvSpPr>
        <p:spPr>
          <a:xfrm>
            <a:off x="-788978" y="-969674"/>
            <a:ext cx="26549947" cy="14810880"/>
          </a:xfrm>
          <a:prstGeom prst="rect">
            <a:avLst/>
          </a:prstGeom>
          <a:solidFill>
            <a:srgbClr val="000000">
              <a:alpha val="39196"/>
            </a:srgbClr>
          </a:solidFill>
          <a:ln w="12700">
            <a:miter lim="400000"/>
          </a:ln>
          <a:effectLst>
            <a:outerShdw sx="100000" sy="100000" kx="0" ky="0" algn="b" rotWithShape="0" blurRad="38100" dist="25400" dir="5400000">
              <a:srgbClr val="000000">
                <a:alpha val="50000"/>
              </a:srgbClr>
            </a:outerShdw>
          </a:effectLst>
        </p:spPr>
        <p:txBody>
          <a:bodyPr lIns="0" tIns="0" rIns="0" bIns="0" anchor="ctr"/>
          <a:lstStyle/>
          <a:p>
            <a:pPr lvl="0">
              <a:defRPr sz="3200">
                <a:solidFill>
                  <a:srgbClr val="FFFFFF"/>
                </a:solidFill>
              </a:defRPr>
            </a:pPr>
          </a:p>
        </p:txBody>
      </p:sp>
      <p:sp>
        <p:nvSpPr>
          <p:cNvPr id="52" name="Shape 52"/>
          <p:cNvSpPr/>
          <p:nvPr>
            <p:ph type="title"/>
          </p:nvPr>
        </p:nvSpPr>
        <p:spPr>
          <a:xfrm>
            <a:off x="811645" y="3729676"/>
            <a:ext cx="21005801" cy="2286001"/>
          </a:xfrm>
          <a:prstGeom prst="rect">
            <a:avLst/>
          </a:prstGeom>
        </p:spPr>
        <p:txBody>
          <a:bodyPr/>
          <a:lstStyle>
            <a:lvl1pPr algn="l">
              <a:defRPr sz="11300"/>
            </a:lvl1pPr>
          </a:lstStyle>
          <a:p>
            <a:pPr lvl="0">
              <a:defRPr b="0" sz="1800">
                <a:solidFill>
                  <a:srgbClr val="000000"/>
                </a:solidFill>
              </a:defRPr>
            </a:pPr>
            <a:r>
              <a:rPr b="1" sz="11300">
                <a:solidFill>
                  <a:srgbClr val="FFFFFF"/>
                </a:solidFill>
              </a:rPr>
              <a:t>Schedule</a:t>
            </a:r>
          </a:p>
        </p:txBody>
      </p:sp>
      <p:sp>
        <p:nvSpPr>
          <p:cNvPr id="53" name="Shape 53"/>
          <p:cNvSpPr/>
          <p:nvPr/>
        </p:nvSpPr>
        <p:spPr>
          <a:xfrm>
            <a:off x="844467" y="6106077"/>
            <a:ext cx="13596049" cy="66979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lgn="l">
              <a:lnSpc>
                <a:spcPct val="120000"/>
              </a:lnSpc>
              <a:defRPr sz="1800"/>
            </a:pPr>
            <a:r>
              <a:rPr b="1" sz="3600">
                <a:solidFill>
                  <a:srgbClr val="FFFFFF"/>
                </a:solidFill>
                <a:latin typeface="+mn-lt"/>
                <a:ea typeface="+mn-ea"/>
                <a:cs typeface="+mn-cs"/>
                <a:sym typeface="Open Sans"/>
              </a:rPr>
              <a:t>8:30</a:t>
            </a:r>
            <a:r>
              <a:rPr sz="3600">
                <a:solidFill>
                  <a:srgbClr val="FFFFFF"/>
                </a:solidFill>
                <a:latin typeface="+mn-lt"/>
                <a:ea typeface="+mn-ea"/>
                <a:cs typeface="+mn-cs"/>
                <a:sym typeface="Open Sans"/>
              </a:rPr>
              <a:t> - workshops kick off!</a:t>
            </a:r>
            <a:endParaRPr sz="3600">
              <a:solidFill>
                <a:srgbClr val="FFFFFF"/>
              </a:solidFill>
              <a:latin typeface="+mn-lt"/>
              <a:ea typeface="+mn-ea"/>
              <a:cs typeface="+mn-cs"/>
              <a:sym typeface="Open Sans"/>
            </a:endParaRPr>
          </a:p>
          <a:p>
            <a:pPr lvl="0" algn="l">
              <a:lnSpc>
                <a:spcPct val="120000"/>
              </a:lnSpc>
              <a:defRPr sz="1800"/>
            </a:pPr>
            <a:r>
              <a:rPr b="1" sz="3600">
                <a:solidFill>
                  <a:srgbClr val="FFFFFF"/>
                </a:solidFill>
                <a:latin typeface="+mn-lt"/>
                <a:ea typeface="+mn-ea"/>
                <a:cs typeface="+mn-cs"/>
                <a:sym typeface="Open Sans"/>
              </a:rPr>
              <a:t>10:30 - 11:30</a:t>
            </a:r>
            <a:r>
              <a:rPr sz="3600">
                <a:solidFill>
                  <a:srgbClr val="FFFFFF"/>
                </a:solidFill>
                <a:latin typeface="+mn-lt"/>
                <a:ea typeface="+mn-ea"/>
                <a:cs typeface="+mn-cs"/>
                <a:sym typeface="Open Sans"/>
              </a:rPr>
              <a:t> - break for EuroPython Welcome and breakfast</a:t>
            </a:r>
            <a:endParaRPr sz="3600">
              <a:solidFill>
                <a:srgbClr val="FFFFFF"/>
              </a:solidFill>
              <a:latin typeface="+mn-lt"/>
              <a:ea typeface="+mn-ea"/>
              <a:cs typeface="+mn-cs"/>
              <a:sym typeface="Open Sans"/>
            </a:endParaRPr>
          </a:p>
          <a:p>
            <a:pPr lvl="0" algn="l">
              <a:lnSpc>
                <a:spcPct val="120000"/>
              </a:lnSpc>
              <a:defRPr sz="1800"/>
            </a:pPr>
            <a:r>
              <a:rPr b="1" sz="3600">
                <a:solidFill>
                  <a:srgbClr val="FFFFFF"/>
                </a:solidFill>
                <a:latin typeface="+mn-lt"/>
                <a:ea typeface="+mn-ea"/>
                <a:cs typeface="+mn-cs"/>
                <a:sym typeface="Open Sans"/>
              </a:rPr>
              <a:t>11:30</a:t>
            </a:r>
            <a:r>
              <a:rPr sz="3600">
                <a:solidFill>
                  <a:srgbClr val="FFFFFF"/>
                </a:solidFill>
                <a:latin typeface="+mn-lt"/>
                <a:ea typeface="+mn-ea"/>
                <a:cs typeface="+mn-cs"/>
                <a:sym typeface="Open Sans"/>
              </a:rPr>
              <a:t> - back to code! &lt;3</a:t>
            </a:r>
            <a:endParaRPr sz="3600">
              <a:solidFill>
                <a:srgbClr val="FFFFFF"/>
              </a:solidFill>
              <a:latin typeface="+mn-lt"/>
              <a:ea typeface="+mn-ea"/>
              <a:cs typeface="+mn-cs"/>
              <a:sym typeface="Open Sans"/>
            </a:endParaRPr>
          </a:p>
          <a:p>
            <a:pPr lvl="0" algn="l">
              <a:lnSpc>
                <a:spcPct val="120000"/>
              </a:lnSpc>
              <a:defRPr sz="1800"/>
            </a:pPr>
            <a:r>
              <a:rPr b="1" sz="3600">
                <a:solidFill>
                  <a:srgbClr val="FFFFFF"/>
                </a:solidFill>
                <a:latin typeface="+mn-lt"/>
                <a:ea typeface="+mn-ea"/>
                <a:cs typeface="+mn-cs"/>
                <a:sym typeface="Open Sans"/>
              </a:rPr>
              <a:t>13:30 - 14:30</a:t>
            </a:r>
            <a:r>
              <a:rPr sz="3600">
                <a:solidFill>
                  <a:srgbClr val="FFFFFF"/>
                </a:solidFill>
                <a:latin typeface="+mn-lt"/>
                <a:ea typeface="+mn-ea"/>
                <a:cs typeface="+mn-cs"/>
                <a:sym typeface="Open Sans"/>
              </a:rPr>
              <a:t> - break for PyLadies lunch</a:t>
            </a:r>
            <a:endParaRPr sz="3600">
              <a:solidFill>
                <a:srgbClr val="FFFFFF"/>
              </a:solidFill>
              <a:latin typeface="+mn-lt"/>
              <a:ea typeface="+mn-ea"/>
              <a:cs typeface="+mn-cs"/>
              <a:sym typeface="Open Sans"/>
            </a:endParaRPr>
          </a:p>
          <a:p>
            <a:pPr lvl="0" algn="l">
              <a:lnSpc>
                <a:spcPct val="120000"/>
              </a:lnSpc>
              <a:defRPr sz="1800"/>
            </a:pPr>
            <a:r>
              <a:rPr b="1" sz="3600">
                <a:solidFill>
                  <a:srgbClr val="FFFFFF"/>
                </a:solidFill>
                <a:latin typeface="+mn-lt"/>
                <a:ea typeface="+mn-ea"/>
                <a:cs typeface="+mn-cs"/>
                <a:sym typeface="Open Sans"/>
              </a:rPr>
              <a:t>14:30</a:t>
            </a:r>
            <a:r>
              <a:rPr sz="3600">
                <a:solidFill>
                  <a:srgbClr val="FFFFFF"/>
                </a:solidFill>
                <a:latin typeface="+mn-lt"/>
                <a:ea typeface="+mn-ea"/>
                <a:cs typeface="+mn-cs"/>
                <a:sym typeface="Open Sans"/>
              </a:rPr>
              <a:t> - workshops</a:t>
            </a:r>
            <a:endParaRPr sz="3600">
              <a:solidFill>
                <a:srgbClr val="FFFFFF"/>
              </a:solidFill>
              <a:latin typeface="+mn-lt"/>
              <a:ea typeface="+mn-ea"/>
              <a:cs typeface="+mn-cs"/>
              <a:sym typeface="Open Sans"/>
            </a:endParaRPr>
          </a:p>
          <a:p>
            <a:pPr lvl="0" algn="l">
              <a:lnSpc>
                <a:spcPct val="120000"/>
              </a:lnSpc>
              <a:defRPr sz="1800"/>
            </a:pPr>
            <a:r>
              <a:rPr b="1" sz="3600">
                <a:solidFill>
                  <a:srgbClr val="FFFFFF"/>
                </a:solidFill>
                <a:latin typeface="+mn-lt"/>
                <a:ea typeface="+mn-ea"/>
                <a:cs typeface="+mn-cs"/>
                <a:sym typeface="Open Sans"/>
              </a:rPr>
              <a:t>16:30 - 17:00</a:t>
            </a:r>
            <a:r>
              <a:rPr sz="3600">
                <a:solidFill>
                  <a:srgbClr val="FFFFFF"/>
                </a:solidFill>
                <a:latin typeface="+mn-lt"/>
                <a:ea typeface="+mn-ea"/>
                <a:cs typeface="+mn-cs"/>
                <a:sym typeface="Open Sans"/>
              </a:rPr>
              <a:t> - coffee break</a:t>
            </a:r>
            <a:endParaRPr sz="3600">
              <a:solidFill>
                <a:srgbClr val="FFFFFF"/>
              </a:solidFill>
              <a:latin typeface="+mn-lt"/>
              <a:ea typeface="+mn-ea"/>
              <a:cs typeface="+mn-cs"/>
              <a:sym typeface="Open Sans"/>
            </a:endParaRPr>
          </a:p>
          <a:p>
            <a:pPr lvl="0" algn="l">
              <a:lnSpc>
                <a:spcPct val="120000"/>
              </a:lnSpc>
              <a:defRPr sz="1800"/>
            </a:pPr>
            <a:r>
              <a:rPr b="1" sz="3600">
                <a:solidFill>
                  <a:srgbClr val="FFFFFF"/>
                </a:solidFill>
                <a:latin typeface="+mn-lt"/>
                <a:ea typeface="+mn-ea"/>
                <a:cs typeface="+mn-cs"/>
                <a:sym typeface="Open Sans"/>
              </a:rPr>
              <a:t>17:00 - 19:00</a:t>
            </a:r>
            <a:r>
              <a:rPr sz="3600">
                <a:solidFill>
                  <a:srgbClr val="FFFFFF"/>
                </a:solidFill>
                <a:latin typeface="+mn-lt"/>
                <a:ea typeface="+mn-ea"/>
                <a:cs typeface="+mn-cs"/>
                <a:sym typeface="Open Sans"/>
              </a:rPr>
              <a:t> - more coding!</a:t>
            </a:r>
            <a:endParaRPr sz="3600">
              <a:solidFill>
                <a:srgbClr val="FFFFFF"/>
              </a:solidFill>
              <a:latin typeface="+mn-lt"/>
              <a:ea typeface="+mn-ea"/>
              <a:cs typeface="+mn-cs"/>
              <a:sym typeface="Open Sans"/>
            </a:endParaRPr>
          </a:p>
          <a:p>
            <a:pPr lvl="0" algn="l">
              <a:lnSpc>
                <a:spcPct val="120000"/>
              </a:lnSpc>
              <a:defRPr sz="1800"/>
            </a:pPr>
            <a:r>
              <a:rPr b="1" sz="3600">
                <a:solidFill>
                  <a:srgbClr val="FFFFFF"/>
                </a:solidFill>
                <a:latin typeface="+mn-lt"/>
                <a:ea typeface="+mn-ea"/>
                <a:cs typeface="+mn-cs"/>
                <a:sym typeface="Open Sans"/>
              </a:rPr>
              <a:t>19:00 - 19:30 </a:t>
            </a:r>
            <a:r>
              <a:rPr sz="3600">
                <a:solidFill>
                  <a:srgbClr val="FFFFFF"/>
                </a:solidFill>
                <a:latin typeface="+mn-lt"/>
                <a:ea typeface="+mn-ea"/>
                <a:cs typeface="+mn-cs"/>
                <a:sym typeface="Open Sans"/>
              </a:rPr>
              <a:t>- wrap up</a:t>
            </a:r>
            <a:endParaRPr sz="3600">
              <a:solidFill>
                <a:srgbClr val="FFFFFF"/>
              </a:solidFill>
              <a:latin typeface="+mn-lt"/>
              <a:ea typeface="+mn-ea"/>
              <a:cs typeface="+mn-cs"/>
              <a:sym typeface="Open Sans"/>
            </a:endParaRPr>
          </a:p>
          <a:p>
            <a:pPr lvl="0" algn="l">
              <a:lnSpc>
                <a:spcPct val="120000"/>
              </a:lnSpc>
              <a:defRPr sz="1800"/>
            </a:pPr>
            <a:r>
              <a:rPr b="1" sz="3600">
                <a:solidFill>
                  <a:srgbClr val="FFFFFF"/>
                </a:solidFill>
                <a:latin typeface="+mn-lt"/>
                <a:ea typeface="+mn-ea"/>
                <a:cs typeface="+mn-cs"/>
                <a:sym typeface="Open Sans"/>
              </a:rPr>
              <a:t>20:00 </a:t>
            </a:r>
            <a:r>
              <a:rPr sz="3600">
                <a:solidFill>
                  <a:srgbClr val="FFFFFF"/>
                </a:solidFill>
                <a:latin typeface="+mn-lt"/>
                <a:ea typeface="+mn-ea"/>
                <a:cs typeface="+mn-cs"/>
                <a:sym typeface="Open Sans"/>
              </a:rPr>
              <a:t>- after party at Prater Bier</a:t>
            </a:r>
          </a:p>
        </p:txBody>
      </p:sp>
      <p:sp>
        <p:nvSpPr>
          <p:cNvPr id="54" name="Shape 54"/>
          <p:cNvSpPr/>
          <p:nvPr/>
        </p:nvSpPr>
        <p:spPr>
          <a:xfrm>
            <a:off x="2865086" y="635824"/>
            <a:ext cx="21005801" cy="228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lvl="0" algn="r">
              <a:defRPr sz="1800"/>
            </a:pPr>
            <a:r>
              <a:rPr b="1" sz="7900">
                <a:solidFill>
                  <a:srgbClr val="FFFFFF"/>
                </a:solidFill>
                <a:latin typeface="+mn-lt"/>
                <a:ea typeface="+mn-ea"/>
                <a:cs typeface="+mn-cs"/>
                <a:sym typeface="Open Sans"/>
              </a:rPr>
              <a:t>21st July 2014</a:t>
            </a:r>
            <a:endParaRPr b="1" sz="7900">
              <a:solidFill>
                <a:srgbClr val="FFFFFF"/>
              </a:solidFill>
              <a:latin typeface="+mn-lt"/>
              <a:ea typeface="+mn-ea"/>
              <a:cs typeface="+mn-cs"/>
              <a:sym typeface="Open Sans"/>
            </a:endParaRPr>
          </a:p>
          <a:p>
            <a:pPr lvl="0" algn="r">
              <a:defRPr sz="1800"/>
            </a:pPr>
            <a:r>
              <a:rPr b="1" sz="7900">
                <a:solidFill>
                  <a:srgbClr val="FFFFFF"/>
                </a:solidFill>
                <a:latin typeface="+mn-lt"/>
                <a:ea typeface="+mn-ea"/>
                <a:cs typeface="+mn-cs"/>
                <a:sym typeface="Open Sans"/>
              </a:rPr>
              <a:t>EuroPython, Berlin</a:t>
            </a:r>
          </a:p>
        </p:txBody>
      </p:sp>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6" name="Shape 56"/>
          <p:cNvSpPr/>
          <p:nvPr>
            <p:ph type="title" idx="4294967295"/>
          </p:nvPr>
        </p:nvSpPr>
        <p:spPr>
          <a:xfrm>
            <a:off x="890814" y="682666"/>
            <a:ext cx="21005801" cy="2286001"/>
          </a:xfrm>
          <a:prstGeom prst="rect">
            <a:avLst/>
          </a:prstGeom>
        </p:spPr>
        <p:txBody>
          <a:bodyPr/>
          <a:lstStyle>
            <a:lvl1pPr algn="l">
              <a:defRPr b="1" sz="11300">
                <a:solidFill>
                  <a:srgbClr val="FFFFFF"/>
                </a:solidFill>
                <a:latin typeface="+mn-lt"/>
                <a:ea typeface="+mn-ea"/>
                <a:cs typeface="+mn-cs"/>
                <a:sym typeface="Open Sans"/>
              </a:defRPr>
            </a:lvl1pPr>
          </a:lstStyle>
          <a:p>
            <a:pPr lvl="0">
              <a:defRPr b="0" sz="1800">
                <a:solidFill>
                  <a:srgbClr val="000000"/>
                </a:solidFill>
              </a:defRPr>
            </a:pPr>
            <a:r>
              <a:rPr b="1" sz="11300">
                <a:solidFill>
                  <a:srgbClr val="FFFFFF"/>
                </a:solidFill>
              </a:rPr>
              <a:t>SUPPORT US!</a:t>
            </a:r>
          </a:p>
        </p:txBody>
      </p:sp>
      <p:pic>
        <p:nvPicPr>
          <p:cNvPr id="57" name="photo0.jpg"/>
          <p:cNvPicPr/>
          <p:nvPr/>
        </p:nvPicPr>
        <p:blipFill>
          <a:blip r:embed="rId2">
            <a:extLst/>
          </a:blip>
          <a:stretch>
            <a:fillRect/>
          </a:stretch>
        </p:blipFill>
        <p:spPr>
          <a:xfrm>
            <a:off x="-54610" y="-227294"/>
            <a:ext cx="26084015" cy="17398039"/>
          </a:xfrm>
          <a:prstGeom prst="rect">
            <a:avLst/>
          </a:prstGeom>
          <a:ln w="12700">
            <a:miter lim="400000"/>
          </a:ln>
        </p:spPr>
      </p:pic>
      <p:sp>
        <p:nvSpPr>
          <p:cNvPr id="58" name="Shape 58"/>
          <p:cNvSpPr/>
          <p:nvPr/>
        </p:nvSpPr>
        <p:spPr>
          <a:xfrm>
            <a:off x="-897176" y="-547440"/>
            <a:ext cx="26549947" cy="14810880"/>
          </a:xfrm>
          <a:prstGeom prst="rect">
            <a:avLst/>
          </a:prstGeom>
          <a:solidFill>
            <a:srgbClr val="000000">
              <a:alpha val="39196"/>
            </a:srgbClr>
          </a:solidFill>
          <a:ln w="12700">
            <a:miter lim="400000"/>
          </a:ln>
          <a:effectLst>
            <a:outerShdw sx="100000" sy="100000" kx="0" ky="0" algn="b" rotWithShape="0" blurRad="38100" dist="25400" dir="5400000">
              <a:srgbClr val="000000">
                <a:alpha val="50000"/>
              </a:srgbClr>
            </a:outerShdw>
          </a:effectLst>
        </p:spPr>
        <p:txBody>
          <a:bodyPr lIns="0" tIns="0" rIns="0" bIns="0" anchor="ctr"/>
          <a:lstStyle/>
          <a:p>
            <a:pPr lvl="0">
              <a:defRPr sz="3200">
                <a:solidFill>
                  <a:srgbClr val="FFFFFF"/>
                </a:solidFill>
              </a:defRPr>
            </a:pPr>
          </a:p>
        </p:txBody>
      </p:sp>
      <p:sp>
        <p:nvSpPr>
          <p:cNvPr id="59" name="Shape 59"/>
          <p:cNvSpPr/>
          <p:nvPr/>
        </p:nvSpPr>
        <p:spPr>
          <a:xfrm>
            <a:off x="890814" y="1393866"/>
            <a:ext cx="21005801" cy="22860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lvl1pPr algn="l">
              <a:defRPr b="1" sz="11300">
                <a:solidFill>
                  <a:srgbClr val="FFFFFF"/>
                </a:solidFill>
                <a:latin typeface="+mn-lt"/>
                <a:ea typeface="+mn-ea"/>
                <a:cs typeface="+mn-cs"/>
                <a:sym typeface="Open Sans"/>
              </a:defRPr>
            </a:lvl1pPr>
          </a:lstStyle>
          <a:p>
            <a:pPr lvl="0">
              <a:defRPr b="0" sz="1800">
                <a:solidFill>
                  <a:srgbClr val="000000"/>
                </a:solidFill>
              </a:defRPr>
            </a:pPr>
            <a:r>
              <a:rPr b="1" sz="11300">
                <a:solidFill>
                  <a:srgbClr val="FFFFFF"/>
                </a:solidFill>
              </a:rPr>
              <a:t>Goals for today:</a:t>
            </a:r>
          </a:p>
        </p:txBody>
      </p:sp>
      <p:sp>
        <p:nvSpPr>
          <p:cNvPr id="60" name="Shape 60"/>
          <p:cNvSpPr/>
          <p:nvPr/>
        </p:nvSpPr>
        <p:spPr>
          <a:xfrm>
            <a:off x="1250867" y="4197349"/>
            <a:ext cx="13596049" cy="516890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marL="512884" indent="-512884" algn="l">
              <a:lnSpc>
                <a:spcPct val="120000"/>
              </a:lnSpc>
              <a:buSzPct val="75000"/>
              <a:buChar char="•"/>
              <a:defRPr sz="1800"/>
            </a:pPr>
            <a:r>
              <a:rPr sz="4200">
                <a:solidFill>
                  <a:srgbClr val="FFFFFF"/>
                </a:solidFill>
                <a:latin typeface="+mn-lt"/>
                <a:ea typeface="+mn-ea"/>
                <a:cs typeface="+mn-cs"/>
                <a:sym typeface="Open Sans"/>
              </a:rPr>
              <a:t> get excited to make things!</a:t>
            </a:r>
            <a:endParaRPr sz="4200">
              <a:solidFill>
                <a:srgbClr val="FFFFFF"/>
              </a:solidFill>
              <a:latin typeface="+mn-lt"/>
              <a:ea typeface="+mn-ea"/>
              <a:cs typeface="+mn-cs"/>
              <a:sym typeface="Open Sans"/>
            </a:endParaRPr>
          </a:p>
          <a:p>
            <a:pPr lvl="0" marL="512884" indent="-512884" algn="l">
              <a:lnSpc>
                <a:spcPct val="120000"/>
              </a:lnSpc>
              <a:buSzPct val="75000"/>
              <a:buChar char="•"/>
              <a:defRPr sz="1800"/>
            </a:pPr>
            <a:r>
              <a:rPr sz="4200">
                <a:solidFill>
                  <a:srgbClr val="FFFFFF"/>
                </a:solidFill>
                <a:latin typeface="+mn-lt"/>
                <a:ea typeface="+mn-ea"/>
                <a:cs typeface="+mn-cs"/>
                <a:sym typeface="Open Sans"/>
              </a:rPr>
              <a:t> create web application from scratch and </a:t>
            </a:r>
            <a:br>
              <a:rPr sz="4200">
                <a:solidFill>
                  <a:srgbClr val="FFFFFF"/>
                </a:solidFill>
                <a:latin typeface="+mn-lt"/>
                <a:ea typeface="+mn-ea"/>
                <a:cs typeface="+mn-cs"/>
                <a:sym typeface="Open Sans"/>
              </a:rPr>
            </a:br>
            <a:r>
              <a:rPr sz="4200">
                <a:solidFill>
                  <a:srgbClr val="FFFFFF"/>
                </a:solidFill>
                <a:latin typeface="+mn-lt"/>
                <a:ea typeface="+mn-ea"/>
                <a:cs typeface="+mn-cs"/>
                <a:sym typeface="Open Sans"/>
              </a:rPr>
              <a:t> put it online</a:t>
            </a:r>
            <a:endParaRPr sz="4200">
              <a:solidFill>
                <a:srgbClr val="FFFFFF"/>
              </a:solidFill>
              <a:latin typeface="+mn-lt"/>
              <a:ea typeface="+mn-ea"/>
              <a:cs typeface="+mn-cs"/>
              <a:sym typeface="Open Sans"/>
            </a:endParaRPr>
          </a:p>
          <a:p>
            <a:pPr lvl="0" marL="512884" indent="-512884" algn="l">
              <a:lnSpc>
                <a:spcPct val="120000"/>
              </a:lnSpc>
              <a:buSzPct val="75000"/>
              <a:buChar char="•"/>
              <a:defRPr sz="1800"/>
            </a:pPr>
            <a:r>
              <a:rPr sz="4200">
                <a:solidFill>
                  <a:srgbClr val="FFFFFF"/>
                </a:solidFill>
                <a:latin typeface="+mn-lt"/>
                <a:ea typeface="+mn-ea"/>
                <a:cs typeface="+mn-cs"/>
                <a:sym typeface="Open Sans"/>
              </a:rPr>
              <a:t> don’t fear errors, bugs and</a:t>
            </a:r>
            <a:r>
              <a:rPr b="1" sz="4200">
                <a:solidFill>
                  <a:srgbClr val="FFFFFF"/>
                </a:solidFill>
                <a:latin typeface="+mn-lt"/>
                <a:ea typeface="+mn-ea"/>
                <a:cs typeface="+mn-cs"/>
                <a:sym typeface="Open Sans"/>
              </a:rPr>
              <a:t> asking questions</a:t>
            </a:r>
            <a:endParaRPr b="1" sz="4200">
              <a:solidFill>
                <a:srgbClr val="FFFFFF"/>
              </a:solidFill>
              <a:latin typeface="+mn-lt"/>
              <a:ea typeface="+mn-ea"/>
              <a:cs typeface="+mn-cs"/>
              <a:sym typeface="Open Sans"/>
            </a:endParaRPr>
          </a:p>
          <a:p>
            <a:pPr lvl="0" marL="512884" indent="-512884" algn="l">
              <a:lnSpc>
                <a:spcPct val="120000"/>
              </a:lnSpc>
              <a:buSzPct val="75000"/>
              <a:buChar char="•"/>
              <a:defRPr sz="1800"/>
            </a:pPr>
            <a:r>
              <a:rPr b="1" sz="4200">
                <a:solidFill>
                  <a:srgbClr val="FFFFFF"/>
                </a:solidFill>
                <a:latin typeface="+mn-lt"/>
                <a:ea typeface="+mn-ea"/>
                <a:cs typeface="+mn-cs"/>
                <a:sym typeface="Open Sans"/>
              </a:rPr>
              <a:t> </a:t>
            </a:r>
            <a:r>
              <a:rPr sz="4200">
                <a:solidFill>
                  <a:srgbClr val="FFFFFF"/>
                </a:solidFill>
                <a:latin typeface="+mn-lt"/>
                <a:ea typeface="+mn-ea"/>
                <a:cs typeface="+mn-cs"/>
                <a:sym typeface="Open Sans"/>
              </a:rPr>
              <a:t>meet new people</a:t>
            </a:r>
            <a:endParaRPr sz="4200">
              <a:solidFill>
                <a:srgbClr val="FFFFFF"/>
              </a:solidFill>
              <a:latin typeface="+mn-lt"/>
              <a:ea typeface="+mn-ea"/>
              <a:cs typeface="+mn-cs"/>
              <a:sym typeface="Open Sans"/>
            </a:endParaRPr>
          </a:p>
          <a:p>
            <a:pPr lvl="0" marL="512884" indent="-512884" algn="l">
              <a:lnSpc>
                <a:spcPct val="120000"/>
              </a:lnSpc>
              <a:buSzPct val="75000"/>
              <a:buChar char="•"/>
              <a:defRPr sz="1800"/>
            </a:pPr>
            <a:r>
              <a:rPr sz="4200">
                <a:solidFill>
                  <a:srgbClr val="FFFFFF"/>
                </a:solidFill>
                <a:latin typeface="+mn-lt"/>
                <a:ea typeface="+mn-ea"/>
                <a:cs typeface="+mn-cs"/>
                <a:sym typeface="Open Sans"/>
              </a:rPr>
              <a:t> have fun and</a:t>
            </a:r>
            <a:r>
              <a:rPr b="1" sz="4200">
                <a:solidFill>
                  <a:srgbClr val="FFFFFF"/>
                </a:solidFill>
                <a:latin typeface="+mn-lt"/>
                <a:ea typeface="+mn-ea"/>
                <a:cs typeface="+mn-cs"/>
                <a:sym typeface="Open Sans"/>
              </a:rPr>
              <a:t> be awesome!</a:t>
            </a:r>
          </a:p>
        </p:txBody>
      </p:sp>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2" name="Screen Shot 2014-07-20 at 13.41.56.png"/>
          <p:cNvPicPr/>
          <p:nvPr/>
        </p:nvPicPr>
        <p:blipFill>
          <a:blip r:embed="rId2">
            <a:extLst/>
          </a:blip>
          <a:stretch>
            <a:fillRect/>
          </a:stretch>
        </p:blipFill>
        <p:spPr>
          <a:xfrm>
            <a:off x="3340100" y="437052"/>
            <a:ext cx="17141125" cy="13197496"/>
          </a:xfrm>
          <a:prstGeom prst="rect">
            <a:avLst/>
          </a:prstGeom>
          <a:ln w="12700">
            <a:miter lim="400000"/>
          </a:ln>
        </p:spPr>
      </p:pic>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4" name="Screen Shot 2014-07-20 at 13.43.09.png"/>
          <p:cNvPicPr/>
          <p:nvPr/>
        </p:nvPicPr>
        <p:blipFill>
          <a:blip r:embed="rId2">
            <a:extLst/>
          </a:blip>
          <a:stretch>
            <a:fillRect/>
          </a:stretch>
        </p:blipFill>
        <p:spPr>
          <a:xfrm>
            <a:off x="1090147" y="5243689"/>
            <a:ext cx="22203706" cy="6281561"/>
          </a:xfrm>
          <a:prstGeom prst="rect">
            <a:avLst/>
          </a:prstGeom>
          <a:ln w="12700">
            <a:miter lim="400000"/>
          </a:ln>
        </p:spPr>
      </p:pic>
      <p:sp>
        <p:nvSpPr>
          <p:cNvPr id="65" name="Shape 65"/>
          <p:cNvSpPr/>
          <p:nvPr>
            <p:ph type="title" idx="4294967295"/>
          </p:nvPr>
        </p:nvSpPr>
        <p:spPr>
          <a:xfrm>
            <a:off x="1778000" y="393700"/>
            <a:ext cx="20828000" cy="4648200"/>
          </a:xfrm>
          <a:prstGeom prst="rect">
            <a:avLst/>
          </a:prstGeom>
        </p:spPr>
        <p:txBody>
          <a:bodyPr/>
          <a:lstStyle>
            <a:lvl1pPr>
              <a:defRPr sz="17300">
                <a:latin typeface="Lobster 1.4"/>
                <a:ea typeface="Lobster 1.4"/>
                <a:cs typeface="Lobster 1.4"/>
                <a:sym typeface="Lobster 1.4"/>
              </a:defRPr>
            </a:lvl1pPr>
          </a:lstStyle>
          <a:p>
            <a:pPr lvl="0">
              <a:defRPr sz="1800"/>
            </a:pPr>
            <a:r>
              <a:rPr sz="17300"/>
              <a:t>Thank you! </a:t>
            </a: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7" name="photo 1.jpeg"/>
          <p:cNvPicPr/>
          <p:nvPr/>
        </p:nvPicPr>
        <p:blipFill>
          <a:blip r:embed="rId2">
            <a:extLst/>
          </a:blip>
          <a:stretch>
            <a:fillRect/>
          </a:stretch>
        </p:blipFill>
        <p:spPr>
          <a:xfrm>
            <a:off x="11931054" y="-1811291"/>
            <a:ext cx="13270636" cy="17694182"/>
          </a:xfrm>
          <a:prstGeom prst="rect">
            <a:avLst/>
          </a:prstGeom>
          <a:ln w="12700">
            <a:miter lim="400000"/>
          </a:ln>
        </p:spPr>
      </p:pic>
      <p:pic>
        <p:nvPicPr>
          <p:cNvPr id="68" name="IMG_1682-1.jpg"/>
          <p:cNvPicPr/>
          <p:nvPr/>
        </p:nvPicPr>
        <p:blipFill>
          <a:blip r:embed="rId3">
            <a:extLst/>
          </a:blip>
          <a:stretch>
            <a:fillRect/>
          </a:stretch>
        </p:blipFill>
        <p:spPr>
          <a:xfrm>
            <a:off x="-53845" y="-2401831"/>
            <a:ext cx="11992232" cy="17982729"/>
          </a:xfrm>
          <a:prstGeom prst="rect">
            <a:avLst/>
          </a:prstGeom>
          <a:ln w="12700">
            <a:miter lim="400000"/>
          </a:ln>
        </p:spPr>
      </p:pic>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70" name="berlin-7-prater-beer-hall.jpg"/>
          <p:cNvPicPr/>
          <p:nvPr/>
        </p:nvPicPr>
        <p:blipFill>
          <a:blip r:embed="rId2">
            <a:extLst/>
          </a:blip>
          <a:stretch>
            <a:fillRect/>
          </a:stretch>
        </p:blipFill>
        <p:spPr>
          <a:xfrm>
            <a:off x="-20340" y="-2301255"/>
            <a:ext cx="24424680" cy="18318510"/>
          </a:xfrm>
          <a:prstGeom prst="rect">
            <a:avLst/>
          </a:prstGeom>
          <a:ln w="12700">
            <a:miter lim="400000"/>
          </a:ln>
        </p:spPr>
      </p:pic>
      <p:sp>
        <p:nvSpPr>
          <p:cNvPr id="71" name="Shape 71"/>
          <p:cNvSpPr/>
          <p:nvPr/>
        </p:nvSpPr>
        <p:spPr>
          <a:xfrm>
            <a:off x="-897176" y="-547440"/>
            <a:ext cx="26549947" cy="14810880"/>
          </a:xfrm>
          <a:prstGeom prst="rect">
            <a:avLst/>
          </a:prstGeom>
          <a:solidFill>
            <a:srgbClr val="000000">
              <a:alpha val="39196"/>
            </a:srgbClr>
          </a:solidFill>
          <a:ln w="12700">
            <a:miter lim="400000"/>
          </a:ln>
          <a:effectLst>
            <a:outerShdw sx="100000" sy="100000" kx="0" ky="0" algn="b" rotWithShape="0" blurRad="38100" dist="25400" dir="5400000">
              <a:srgbClr val="000000">
                <a:alpha val="50000"/>
              </a:srgbClr>
            </a:outerShdw>
          </a:effectLst>
        </p:spPr>
        <p:txBody>
          <a:bodyPr lIns="0" tIns="0" rIns="0" bIns="0" anchor="ctr"/>
          <a:lstStyle/>
          <a:p>
            <a:pPr lvl="0">
              <a:defRPr sz="3200">
                <a:solidFill>
                  <a:srgbClr val="FFFFFF"/>
                </a:solidFill>
              </a:defRPr>
            </a:pPr>
          </a:p>
        </p:txBody>
      </p:sp>
      <p:sp>
        <p:nvSpPr>
          <p:cNvPr id="72" name="Shape 72"/>
          <p:cNvSpPr/>
          <p:nvPr/>
        </p:nvSpPr>
        <p:spPr>
          <a:xfrm>
            <a:off x="1874897" y="10639466"/>
            <a:ext cx="21005801" cy="22860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lvl1pPr>
              <a:defRPr b="1" sz="11300">
                <a:solidFill>
                  <a:srgbClr val="FFFFFF"/>
                </a:solidFill>
                <a:latin typeface="+mn-lt"/>
                <a:ea typeface="+mn-ea"/>
                <a:cs typeface="+mn-cs"/>
                <a:sym typeface="Open Sans"/>
              </a:defRPr>
            </a:lvl1pPr>
          </a:lstStyle>
          <a:p>
            <a:pPr lvl="0">
              <a:defRPr b="0" sz="1800">
                <a:solidFill>
                  <a:srgbClr val="000000"/>
                </a:solidFill>
              </a:defRPr>
            </a:pPr>
            <a:r>
              <a:rPr b="1" sz="11300">
                <a:solidFill>
                  <a:srgbClr val="FFFFFF"/>
                </a:solidFill>
              </a:rPr>
              <a:t>Prater Garten</a:t>
            </a:r>
          </a:p>
        </p:txBody>
      </p:sp>
    </p:spTree>
  </p:cSld>
  <p:clrMapOvr>
    <a:masterClrMapping/>
  </p:clrMapOvr>
  <p:transitio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A500"/>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Open Sans"/>
        <a:ea typeface="Open Sans"/>
        <a:cs typeface="Open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Open Sans"/>
        <a:ea typeface="Open Sans"/>
        <a:cs typeface="Open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